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1pPr>
    <a:lvl2pPr marL="0" marR="0" indent="228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2pPr>
    <a:lvl3pPr marL="0" marR="0" indent="457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3pPr>
    <a:lvl4pPr marL="0" marR="0" indent="685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4pPr>
    <a:lvl5pPr marL="0" marR="0" indent="9144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5pPr>
    <a:lvl6pPr marL="0" marR="0" indent="11430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6pPr>
    <a:lvl7pPr marL="0" marR="0" indent="13716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7pPr>
    <a:lvl8pPr marL="0" marR="0" indent="16002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8pPr>
    <a:lvl9pPr marL="0" marR="0" indent="182880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398CCE"/>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a:ea typeface="Helvetica"/>
          <a:cs typeface="Helvetica"/>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5AC831"/>
          </a:solidFill>
        </a:fill>
      </a:tcStyle>
    </a:firstCol>
    <a:lastRow>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lastRow>
    <a:firstRow>
      <a:tcTxStyle b="on" i="off">
        <a:font>
          <a:latin typeface="Helvetica"/>
          <a:ea typeface="Helvetica"/>
          <a:cs typeface="Helvetica"/>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2"/>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E6E3D7"/>
          </a:solidFill>
        </a:fill>
      </a:tcStyle>
    </a:wholeTbl>
    <a:band2H>
      <a:tcTxStyle b="def" i="def"/>
      <a:tcStyle>
        <a:tcBdr/>
        <a:fill>
          <a:solidFill>
            <a:srgbClr val="C3C2C2"/>
          </a:solidFill>
        </a:fill>
      </a:tcStyle>
    </a:band2H>
    <a:firstCol>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09C99"/>
          </a:solidFill>
        </a:fill>
      </a:tcStyle>
    </a:firstCol>
    <a:la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lastRow>
    <a:firstRow>
      <a:tcTxStyle b="on" i="off">
        <a:font>
          <a:latin typeface="Helvetica"/>
          <a:ea typeface="Helvetica"/>
          <a:cs typeface="Helvetica"/>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97764E"/>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EBEBEB"/>
          </a:solidFill>
        </a:fill>
      </a:tcStyle>
    </a:wholeTbl>
    <a:band2H>
      <a:tcTxStyle b="def" i="def"/>
      <a:tcStyle>
        <a:tcBdr/>
        <a:fill>
          <a:solidFill>
            <a:srgbClr val="DCE5E6"/>
          </a:solidFill>
        </a:fill>
      </a:tcStyle>
    </a:band2H>
    <a:firstCol>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Col>
    <a:la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lastRow>
    <a:firstRow>
      <a:tcTxStyle b="on" i="off">
        <a:font>
          <a:latin typeface="Helvetica"/>
          <a:ea typeface="Helvetica"/>
          <a:cs typeface="Helvetica"/>
        </a:font>
        <a:srgbClr val="FFFFFF"/>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5E779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D0D1D2"/>
          </a:solidFill>
        </a:fill>
      </a:tcStyle>
    </a:wholeTbl>
    <a:band2H>
      <a:tcTxStyle b="def" i="def"/>
      <a:tcStyle>
        <a:tcBdr/>
        <a:fill>
          <a:solidFill>
            <a:srgbClr val="DEDEDF"/>
          </a:solidFill>
        </a:fill>
      </a:tcStyle>
    </a:band2H>
    <a:firstCol>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761"/>
          </a:solidFill>
        </a:fill>
      </a:tcStyle>
    </a:firstCol>
    <a:la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909398"/>
          </a:solidFill>
        </a:fill>
      </a:tcStyle>
    </a:lastRow>
    <a:firstRow>
      <a:tcTxStyle b="on" i="off">
        <a:font>
          <a:latin typeface="Helvetica"/>
          <a:ea typeface="Helvetica"/>
          <a:cs typeface="Helvetica"/>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67C85"/>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off">
        <a:font>
          <a:latin typeface="Helvetica"/>
          <a:ea typeface="Helvetica"/>
          <a:cs typeface="Helvetica"/>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a:ea typeface="Helvetica"/>
          <a:cs typeface="Helvetica"/>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1.xml.rels><?xml version="1.0" encoding="UTF-8" standalone="yes"?><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22.xml.rels><?xml version="1.0" encoding="UTF-8" standalone="yes"?><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23.xml.rels><?xml version="1.0" encoding="UTF-8" standalone="yes"?><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24.xml.rels><?xml version="1.0" encoding="UTF-8" standalone="yes"?><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25.xml.rels><?xml version="1.0" encoding="UTF-8" standalone="yes"?><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6.xml.rels><?xml version="1.0" encoding="UTF-8" standalone="yes"?><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7.xml.rels><?xml version="1.0" encoding="UTF-8" standalone="yes"?><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8.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8" name="Shape 128"/>
          <p:cNvSpPr/>
          <p:nvPr>
            <p:ph type="sldImg"/>
          </p:nvPr>
        </p:nvSpPr>
        <p:spPr>
          <a:prstGeom prst="rect">
            <a:avLst/>
          </a:prstGeom>
        </p:spPr>
        <p:txBody>
          <a:bodyPr/>
          <a:lstStyle/>
          <a:p>
            <a:pPr/>
          </a:p>
        </p:txBody>
      </p:sp>
      <p:sp>
        <p:nvSpPr>
          <p:cNvPr id="129" name="Shape 129"/>
          <p:cNvSpPr/>
          <p:nvPr>
            <p:ph type="body" sz="quarter" idx="1"/>
          </p:nvPr>
        </p:nvSpPr>
        <p:spPr>
          <a:prstGeom prst="rect">
            <a:avLst/>
          </a:prstGeom>
        </p:spPr>
        <p:txBody>
          <a:bodyPr/>
          <a:lstStyle/>
          <a:p>
            <a:pPr/>
            <a:r>
              <a:t>it is possible to write portable code but not performance poryable</a:t>
            </a:r>
          </a:p>
          <a:p>
            <a:pPr/>
            <a:r>
              <a:t>explain portability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map fission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8" name="Shape 238"/>
          <p:cNvSpPr/>
          <p:nvPr>
            <p:ph type="sldImg"/>
          </p:nvPr>
        </p:nvSpPr>
        <p:spPr>
          <a:prstGeom prst="rect">
            <a:avLst/>
          </a:prstGeom>
        </p:spPr>
        <p:txBody>
          <a:bodyPr/>
          <a:lstStyle/>
          <a:p>
            <a:pPr/>
          </a:p>
        </p:txBody>
      </p:sp>
      <p:sp>
        <p:nvSpPr>
          <p:cNvPr id="239" name="Shape 239"/>
          <p:cNvSpPr/>
          <p:nvPr>
            <p:ph type="body" sz="quarter" idx="1"/>
          </p:nvPr>
        </p:nvSpPr>
        <p:spPr>
          <a:prstGeom prst="rect">
            <a:avLst/>
          </a:prstGeom>
        </p:spPr>
        <p:txBody>
          <a:bodyPr/>
          <a:lstStyle/>
          <a:p>
            <a:pPr/>
            <a:r>
              <a:t>map(reduce) interchange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map(map) interchange</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0" name="Shape 270"/>
          <p:cNvSpPr/>
          <p:nvPr>
            <p:ph type="sldImg"/>
          </p:nvPr>
        </p:nvSpPr>
        <p:spPr>
          <a:prstGeom prst="rect">
            <a:avLst/>
          </a:prstGeom>
        </p:spPr>
        <p:txBody>
          <a:bodyPr/>
          <a:lstStyle/>
          <a:p>
            <a:pPr/>
          </a:p>
        </p:txBody>
      </p:sp>
      <p:sp>
        <p:nvSpPr>
          <p:cNvPr id="271" name="Shape 271"/>
          <p:cNvSpPr/>
          <p:nvPr>
            <p:ph type="body" sz="quarter" idx="1"/>
          </p:nvPr>
        </p:nvSpPr>
        <p:spPr>
          <a:prstGeom prst="rect">
            <a:avLst/>
          </a:prstGeom>
        </p:spPr>
        <p:txBody>
          <a:bodyPr/>
          <a:lstStyle/>
          <a:p>
            <a:pPr/>
            <a:r>
              <a:t>map-reduce fusion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p>
            <a:pPr/>
            <a:r>
              <a:t>map-map fusion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workgroup of threads</a:t>
            </a:r>
          </a:p>
          <a:p>
            <a:pPr/>
            <a:r>
              <a:t>small, fast local memory</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a:p>
        </p:txBody>
      </p:sp>
      <p:sp>
        <p:nvSpPr>
          <p:cNvPr id="385" name="Shape 385"/>
          <p:cNvSpPr/>
          <p:nvPr>
            <p:ph type="body" sz="quarter" idx="1"/>
          </p:nvPr>
        </p:nvSpPr>
        <p:spPr>
          <a:prstGeom prst="rect">
            <a:avLst/>
          </a:prstGeom>
        </p:spPr>
        <p:txBody>
          <a:bodyPr/>
          <a:lstStyle/>
          <a:p>
            <a:pPr/>
            <a:r>
              <a:t>explain macro rules, </a:t>
            </a:r>
          </a:p>
          <a:p>
            <a:pPr/>
            <a:r>
              <a:t>depth 80 is too much, huge tree, and it’s not even the fastest one which is deeper</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p>
            <a:pPr/>
            <a:r>
              <a:t>Rewritten has MapWrg</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5" name="Shape 445"/>
          <p:cNvSpPr/>
          <p:nvPr>
            <p:ph type="sldImg"/>
          </p:nvPr>
        </p:nvSpPr>
        <p:spPr>
          <a:prstGeom prst="rect">
            <a:avLst/>
          </a:prstGeom>
        </p:spPr>
        <p:txBody>
          <a:bodyPr/>
          <a:lstStyle/>
          <a:p>
            <a:pPr/>
          </a:p>
        </p:txBody>
      </p:sp>
      <p:sp>
        <p:nvSpPr>
          <p:cNvPr id="446" name="Shape 446"/>
          <p:cNvSpPr/>
          <p:nvPr>
            <p:ph type="body" sz="quarter" idx="1"/>
          </p:nvPr>
        </p:nvSpPr>
        <p:spPr>
          <a:prstGeom prst="rect">
            <a:avLst/>
          </a:prstGeom>
        </p:spPr>
        <p:txBody>
          <a:bodyPr/>
          <a:lstStyle/>
          <a:p>
            <a:pPr/>
            <a:r>
              <a:t>sizes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6" name="Shape 456"/>
          <p:cNvSpPr/>
          <p:nvPr>
            <p:ph type="sldImg"/>
          </p:nvPr>
        </p:nvSpPr>
        <p:spPr>
          <a:prstGeom prst="rect">
            <a:avLst/>
          </a:prstGeom>
        </p:spPr>
        <p:txBody>
          <a:bodyPr/>
          <a:lstStyle/>
          <a:p>
            <a:pPr/>
          </a:p>
        </p:txBody>
      </p:sp>
      <p:sp>
        <p:nvSpPr>
          <p:cNvPr id="457" name="Shape 457"/>
          <p:cNvSpPr/>
          <p:nvPr>
            <p:ph type="body" sz="quarter" idx="1"/>
          </p:nvPr>
        </p:nvSpPr>
        <p:spPr>
          <a:prstGeom prst="rect">
            <a:avLst/>
          </a:prstGeom>
        </p:spPr>
        <p:txBody>
          <a:bodyPr/>
          <a:lstStyle/>
          <a:p>
            <a:pPr/>
            <a:r>
              <a:t>Explain heuristics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0" name="Shape 140"/>
          <p:cNvSpPr/>
          <p:nvPr>
            <p:ph type="sldImg"/>
          </p:nvPr>
        </p:nvSpPr>
        <p:spPr>
          <a:prstGeom prst="rect">
            <a:avLst/>
          </a:prstGeom>
        </p:spPr>
        <p:txBody>
          <a:bodyPr/>
          <a:lstStyle/>
          <a:p>
            <a:pPr/>
          </a:p>
        </p:txBody>
      </p:sp>
      <p:sp>
        <p:nvSpPr>
          <p:cNvPr id="141" name="Shape 141"/>
          <p:cNvSpPr/>
          <p:nvPr>
            <p:ph type="body" sz="quarter" idx="1"/>
          </p:nvPr>
        </p:nvSpPr>
        <p:spPr>
          <a:prstGeom prst="rect">
            <a:avLst/>
          </a:prstGeom>
        </p:spPr>
        <p:txBody>
          <a:bodyPr/>
          <a:lstStyle/>
          <a:p>
            <a:pPr/>
            <a:r>
              <a:t>Higher is better</a:t>
            </a:r>
          </a:p>
          <a:p>
            <a:pPr/>
            <a:r>
              <a:t>1. naive -&gt; terrible everywhere;  ~10x slower than us on AMD, on NV ~10x slower than ours ~20x slower than cublas</a:t>
            </a:r>
          </a:p>
          <a:p>
            <a:pPr/>
            <a:r>
              <a:t>2. tuned library -&gt; good, autotuning -&gt; better 50% faster</a:t>
            </a:r>
          </a:p>
          <a:p>
            <a:pPr/>
            <a:r>
              <a:t>	, but not performance portable and we’re still 25% better</a:t>
            </a:r>
          </a:p>
          <a:p>
            <a:pPr/>
            <a:r>
              <a:t>	on a different arch tuning useless, 2.3x slower than us on on NV</a:t>
            </a:r>
          </a:p>
          <a:p>
            <a:pPr/>
            <a:r>
              <a:t>3. highly tuned library (assembly + device/arch specific) best 2x over us, not portable or existing</a:t>
            </a:r>
          </a:p>
          <a:p>
            <a:pPr/>
            <a:r>
              <a:t>4. </a:t>
            </a:r>
          </a:p>
          <a:p>
            <a:pPr/>
            <a:r>
              <a:t>	nvidia generated on amd 2.7x slower</a:t>
            </a:r>
          </a:p>
          <a:p>
            <a:pPr/>
            <a:r>
              <a:t>	amd on nvidia 1.4x</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4" name="Shape 464"/>
          <p:cNvSpPr/>
          <p:nvPr>
            <p:ph type="sldImg"/>
          </p:nvPr>
        </p:nvSpPr>
        <p:spPr>
          <a:prstGeom prst="rect">
            <a:avLst/>
          </a:prstGeom>
        </p:spPr>
        <p:txBody>
          <a:bodyPr/>
          <a:lstStyle/>
          <a:p>
            <a:pPr/>
          </a:p>
        </p:txBody>
      </p:sp>
      <p:sp>
        <p:nvSpPr>
          <p:cNvPr id="465" name="Shape 465"/>
          <p:cNvSpPr/>
          <p:nvPr>
            <p:ph type="body" sz="quarter" idx="1"/>
          </p:nvPr>
        </p:nvSpPr>
        <p:spPr>
          <a:prstGeom prst="rect">
            <a:avLst/>
          </a:prstGeom>
        </p:spPr>
        <p:txBody>
          <a:bodyPr/>
          <a:lstStyle/>
          <a:p>
            <a:pPr/>
            <a:r>
              <a:t>parameter mapping -&gt; expert knowledge about gpus</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8" name="Shape 478"/>
          <p:cNvSpPr/>
          <p:nvPr>
            <p:ph type="sldImg"/>
          </p:nvPr>
        </p:nvSpPr>
        <p:spPr>
          <a:prstGeom prst="rect">
            <a:avLst/>
          </a:prstGeom>
        </p:spPr>
        <p:txBody>
          <a:bodyPr/>
          <a:lstStyle/>
          <a:p>
            <a:pPr/>
          </a:p>
        </p:txBody>
      </p:sp>
      <p:sp>
        <p:nvSpPr>
          <p:cNvPr id="479" name="Shape 479"/>
          <p:cNvSpPr/>
          <p:nvPr>
            <p:ph type="body" sz="quarter" idx="1"/>
          </p:nvPr>
        </p:nvSpPr>
        <p:spPr>
          <a:prstGeom prst="rect">
            <a:avLst/>
          </a:prstGeom>
        </p:spPr>
        <p:txBody>
          <a:bodyPr/>
          <a:lstStyle/>
          <a:p>
            <a:pPr/>
            <a:r>
              <a:t>AFTER FILTERING; filtering throughout</a:t>
            </a:r>
          </a:p>
          <a:p>
            <a:pPr/>
            <a:r>
              <a:t>tiny portion</a:t>
            </a:r>
          </a:p>
          <a:p>
            <a:pPr/>
            <a:r>
              <a:t>lowering, quick</a:t>
            </a:r>
          </a:p>
          <a:p>
            <a:pPr/>
            <a:r>
              <a:t>codegen 30min-60min</a:t>
            </a:r>
          </a:p>
          <a:p>
            <a:pPr/>
            <a:r>
              <a:t>execution of all 46,000 OpenCL kernel took less than an hour on Tahiti and Kepler and about three hours on Fermi, including the overheads of data transfers, validation, etc. but excluding the kernel generation and compilation time.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4" name="Shape 484"/>
          <p:cNvSpPr/>
          <p:nvPr>
            <p:ph type="sldImg"/>
          </p:nvPr>
        </p:nvSpPr>
        <p:spPr>
          <a:prstGeom prst="rect">
            <a:avLst/>
          </a:prstGeom>
        </p:spPr>
        <p:txBody>
          <a:bodyPr/>
          <a:lstStyle/>
          <a:p>
            <a:pPr/>
          </a:p>
        </p:txBody>
      </p:sp>
      <p:sp>
        <p:nvSpPr>
          <p:cNvPr id="485" name="Shape 485"/>
          <p:cNvSpPr/>
          <p:nvPr>
            <p:ph type="body" sz="quarter" idx="1"/>
          </p:nvPr>
        </p:nvSpPr>
        <p:spPr>
          <a:prstGeom prst="rect">
            <a:avLst/>
          </a:prstGeom>
        </p:spPr>
        <p:txBody>
          <a:bodyPr/>
          <a:lstStyle/>
          <a:p>
            <a:pPr/>
            <a:r>
              <a:t>Explain platforms</a:t>
            </a:r>
          </a:p>
          <a:p>
            <a:pPr/>
            <a:r>
              <a:t>Overall explored space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0" name="Shape 490"/>
          <p:cNvSpPr/>
          <p:nvPr>
            <p:ph type="sldImg"/>
          </p:nvPr>
        </p:nvSpPr>
        <p:spPr>
          <a:prstGeom prst="rect">
            <a:avLst/>
          </a:prstGeom>
        </p:spPr>
        <p:txBody>
          <a:bodyPr/>
          <a:lstStyle/>
          <a:p>
            <a:pPr/>
          </a:p>
        </p:txBody>
      </p:sp>
      <p:sp>
        <p:nvSpPr>
          <p:cNvPr id="491" name="Shape 491"/>
          <p:cNvSpPr/>
          <p:nvPr>
            <p:ph type="body" sz="quarter" idx="1"/>
          </p:nvPr>
        </p:nvSpPr>
        <p:spPr>
          <a:prstGeom prst="rect">
            <a:avLst/>
          </a:prstGeom>
        </p:spPr>
        <p:txBody>
          <a:bodyPr/>
          <a:lstStyle/>
          <a:p>
            <a:pPr/>
            <a:r>
              <a:t>best so far</a:t>
            </a:r>
          </a:p>
          <a:p>
            <a:pPr/>
            <a:r>
              <a:t>random</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6" name="Shape 496"/>
          <p:cNvSpPr/>
          <p:nvPr>
            <p:ph type="sldImg"/>
          </p:nvPr>
        </p:nvSpPr>
        <p:spPr>
          <a:prstGeom prst="rect">
            <a:avLst/>
          </a:prstGeom>
        </p:spPr>
        <p:txBody>
          <a:bodyPr/>
          <a:lstStyle/>
          <a:p>
            <a:pPr/>
          </a:p>
        </p:txBody>
      </p:sp>
      <p:sp>
        <p:nvSpPr>
          <p:cNvPr id="497" name="Shape 497"/>
          <p:cNvSpPr/>
          <p:nvPr>
            <p:ph type="body" sz="quarter" idx="1"/>
          </p:nvPr>
        </p:nvSpPr>
        <p:spPr>
          <a:prstGeom prst="rect">
            <a:avLst/>
          </a:prstGeom>
        </p:spPr>
        <p:txBody>
          <a:bodyPr/>
          <a:lstStyle/>
          <a:p>
            <a:pPr/>
            <a:r>
              <a:t>best so far, random</a:t>
            </a:r>
          </a:p>
          <a:p>
            <a:pPr/>
            <a:r>
              <a:t>LOGARITHMIC</a:t>
            </a:r>
          </a:p>
          <a:p>
            <a:pPr/>
            <a:r>
              <a:t>dot = 90% of best found</a:t>
            </a:r>
          </a:p>
          <a:p>
            <a:pPr/>
            <a:r>
              <a:t>on average runtime for 1K 10ms (Tahiti), 26ms (Kepler), and 60ms (Fermi)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2" name="Shape 502"/>
          <p:cNvSpPr/>
          <p:nvPr>
            <p:ph type="sldImg"/>
          </p:nvPr>
        </p:nvSpPr>
        <p:spPr>
          <a:prstGeom prst="rect">
            <a:avLst/>
          </a:prstGeom>
        </p:spPr>
        <p:txBody>
          <a:bodyPr/>
          <a:lstStyle/>
          <a:p>
            <a:pPr/>
          </a:p>
        </p:txBody>
      </p:sp>
      <p:sp>
        <p:nvSpPr>
          <p:cNvPr id="503" name="Shape 503"/>
          <p:cNvSpPr/>
          <p:nvPr>
            <p:ph type="body" sz="quarter" idx="1"/>
          </p:nvPr>
        </p:nvSpPr>
        <p:spPr>
          <a:prstGeom prst="rect">
            <a:avLst/>
          </a:prstGeom>
        </p:spPr>
        <p:txBody>
          <a:bodyPr/>
          <a:lstStyle/>
          <a:p>
            <a:pPr/>
            <a:r>
              <a:t>BEST VERSIONS, Explain GPUs, 2 gen NVIDIA + 1 AMD</a:t>
            </a:r>
          </a:p>
          <a:p>
            <a:pPr/>
            <a:r>
              <a:t>MAGMA -&gt; academics, CUDA + OpenCL, open source</a:t>
            </a:r>
          </a:p>
          <a:p>
            <a:pPr/>
            <a:r>
              <a:t>cuBLAS -&gt; why so good, different versions for different gpus</a:t>
            </a:r>
          </a:p>
          <a:p>
            <a:pPr/>
            <a:r>
              <a:t>clBLAS -&gt; vendor tuned, autotuning parameters but not structure.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0" name="Shape 510"/>
          <p:cNvSpPr/>
          <p:nvPr>
            <p:ph type="sldImg"/>
          </p:nvPr>
        </p:nvSpPr>
        <p:spPr>
          <a:prstGeom prst="rect">
            <a:avLst/>
          </a:prstGeom>
        </p:spPr>
        <p:txBody>
          <a:bodyPr/>
          <a:lstStyle/>
          <a:p>
            <a:pPr/>
          </a:p>
        </p:txBody>
      </p:sp>
      <p:sp>
        <p:nvSpPr>
          <p:cNvPr id="511" name="Shape 511"/>
          <p:cNvSpPr/>
          <p:nvPr>
            <p:ph type="body" sz="quarter" idx="1"/>
          </p:nvPr>
        </p:nvSpPr>
        <p:spPr>
          <a:prstGeom prst="rect">
            <a:avLst/>
          </a:prstGeom>
        </p:spPr>
        <p:txBody>
          <a:bodyPr/>
          <a:lstStyle/>
          <a:p>
            <a:pPr/>
            <a:r>
              <a:t>explain axes</a:t>
            </a:r>
          </a:p>
          <a:p>
            <a:pPr/>
            <a:r>
              <a:t>Mention generations</a:t>
            </a:r>
          </a:p>
          <a:p>
            <a:pPr/>
            <a:r>
              <a:t>NVIDIA fermi/kepler</a:t>
            </a:r>
          </a:p>
          <a:p>
            <a:pPr/>
            <a:r>
              <a:t>AMD tahiti</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8" name="Shape 518"/>
          <p:cNvSpPr/>
          <p:nvPr>
            <p:ph type="sldImg"/>
          </p:nvPr>
        </p:nvSpPr>
        <p:spPr>
          <a:prstGeom prst="rect">
            <a:avLst/>
          </a:prstGeom>
        </p:spPr>
        <p:txBody>
          <a:bodyPr/>
          <a:lstStyle/>
          <a:p>
            <a:pPr/>
          </a:p>
        </p:txBody>
      </p:sp>
      <p:sp>
        <p:nvSpPr>
          <p:cNvPr id="519" name="Shape 519"/>
          <p:cNvSpPr/>
          <p:nvPr>
            <p:ph type="body" sz="quarter" idx="1"/>
          </p:nvPr>
        </p:nvSpPr>
        <p:spPr>
          <a:prstGeom prst="rect">
            <a:avLst/>
          </a:prstGeom>
        </p:spPr>
        <p:txBody>
          <a:bodyPr/>
          <a:lstStyle/>
          <a:p>
            <a:pPr/>
            <a:r>
              <a:t>Mention generations        NVIDIA fermi/kepler          AMD tahiti</a:t>
            </a:r>
          </a:p>
          <a:p>
            <a:pPr/>
            <a:r>
              <a:t>DARKER IS BETTER</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4" name="Shape 524"/>
          <p:cNvSpPr/>
          <p:nvPr>
            <p:ph type="sldImg"/>
          </p:nvPr>
        </p:nvSpPr>
        <p:spPr>
          <a:prstGeom prst="rect">
            <a:avLst/>
          </a:prstGeom>
        </p:spPr>
        <p:txBody>
          <a:bodyPr/>
          <a:lstStyle/>
          <a:p>
            <a:pPr/>
          </a:p>
        </p:txBody>
      </p:sp>
      <p:sp>
        <p:nvSpPr>
          <p:cNvPr id="525" name="Shape 525"/>
          <p:cNvSpPr/>
          <p:nvPr>
            <p:ph type="body" sz="quarter" idx="1"/>
          </p:nvPr>
        </p:nvSpPr>
        <p:spPr>
          <a:prstGeom prst="rect">
            <a:avLst/>
          </a:prstGeom>
        </p:spPr>
        <p:txBody>
          <a:bodyPr/>
          <a:lstStyle/>
          <a:p>
            <a:pPr/>
            <a:r>
              <a:t>Mention generations           NVIDIA fermi/kepler      AMD tahiti</a:t>
            </a:r>
          </a:p>
          <a:p>
            <a:pPr/>
            <a:r>
              <a:t>X did not run</a:t>
            </a:r>
          </a:p>
          <a:p>
            <a:pPr/>
            <a:r>
              <a:t>nvidia on amd because too large work-groups</a:t>
            </a:r>
          </a:p>
          <a:p>
            <a:pPr>
              <a:defRPr>
                <a:solidFill>
                  <a:schemeClr val="accent5">
                    <a:hueOff val="-444211"/>
                    <a:satOff val="-14915"/>
                    <a:lumOff val="22857"/>
                  </a:schemeClr>
                </a:solidFill>
              </a:defRPr>
            </a:pPr>
            <a:r>
              <a:t>AMD ones have wrong code…</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8" name="Shape 148"/>
          <p:cNvSpPr/>
          <p:nvPr>
            <p:ph type="sldImg"/>
          </p:nvPr>
        </p:nvSpPr>
        <p:spPr>
          <a:prstGeom prst="rect">
            <a:avLst/>
          </a:prstGeom>
        </p:spPr>
        <p:txBody>
          <a:bodyPr/>
          <a:lstStyle/>
          <a:p>
            <a:pPr/>
          </a:p>
        </p:txBody>
      </p:sp>
      <p:sp>
        <p:nvSpPr>
          <p:cNvPr id="149" name="Shape 149"/>
          <p:cNvSpPr/>
          <p:nvPr>
            <p:ph type="body" sz="quarter" idx="1"/>
          </p:nvPr>
        </p:nvSpPr>
        <p:spPr>
          <a:prstGeom prst="rect">
            <a:avLst/>
          </a:prstGeom>
        </p:spPr>
        <p:txBody>
          <a:bodyPr/>
          <a:lstStyle/>
          <a:p>
            <a:pPr/>
            <a:r>
              <a:t>General approach, published at ICFP</a:t>
            </a:r>
          </a:p>
          <a:p>
            <a:pPr/>
            <a:r>
              <a:t>explain rewriting</a:t>
            </a:r>
          </a:p>
          <a:p>
            <a:pPr/>
            <a:r>
              <a:t>Explain OpenCL: workgroup, local memory, barrier</a:t>
            </a:r>
          </a:p>
          <a:p>
            <a:pPr/>
            <a:r>
              <a:t>THIS TALK, MATRIX MULT!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7" name="Shape 157"/>
          <p:cNvSpPr/>
          <p:nvPr>
            <p:ph type="sldImg"/>
          </p:nvPr>
        </p:nvSpPr>
        <p:spPr>
          <a:prstGeom prst="rect">
            <a:avLst/>
          </a:prstGeom>
        </p:spPr>
        <p:txBody>
          <a:bodyPr/>
          <a:lstStyle/>
          <a:p>
            <a:pPr/>
          </a:p>
        </p:txBody>
      </p:sp>
      <p:sp>
        <p:nvSpPr>
          <p:cNvPr id="158" name="Shape 158"/>
          <p:cNvSpPr/>
          <p:nvPr>
            <p:ph type="body" sz="quarter" idx="1"/>
          </p:nvPr>
        </p:nvSpPr>
        <p:spPr>
          <a:prstGeom prst="rect">
            <a:avLst/>
          </a:prstGeom>
        </p:spPr>
        <p:txBody>
          <a:bodyPr/>
          <a:lstStyle/>
          <a:p>
            <a:pPr/>
            <a:r>
              <a:t>difficult to achieve in OpenCL</a:t>
            </a:r>
          </a:p>
          <a:p>
            <a:pPr/>
            <a:r>
              <a:t>implicit outer for loops</a:t>
            </a:r>
          </a:p>
          <a:p>
            <a:pPr/>
            <a:r>
              <a:t>what are M, K, N? compiler doesn’t know</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explain notation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2" name="Shape 172"/>
          <p:cNvSpPr/>
          <p:nvPr>
            <p:ph type="sldImg"/>
          </p:nvPr>
        </p:nvSpPr>
        <p:spPr>
          <a:prstGeom prst="rect">
            <a:avLst/>
          </a:prstGeom>
        </p:spPr>
        <p:txBody>
          <a:bodyPr/>
          <a:lstStyle/>
          <a:p>
            <a:pPr/>
          </a:p>
        </p:txBody>
      </p:sp>
      <p:sp>
        <p:nvSpPr>
          <p:cNvPr id="173" name="Shape 173"/>
          <p:cNvSpPr/>
          <p:nvPr>
            <p:ph type="body" sz="quarter" idx="1"/>
          </p:nvPr>
        </p:nvSpPr>
        <p:spPr>
          <a:prstGeom prst="rect">
            <a:avLst/>
          </a:prstGeom>
        </p:spPr>
        <p:txBody>
          <a:bodyPr/>
          <a:lstStyle/>
          <a:p>
            <a:pPr/>
            <a:r>
              <a:t>first two increase locality and reuse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we: series of rewrites =&gt; optimisation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split-join, divide and conquer</a:t>
            </a:r>
            <a:br/>
            <a:r>
              <a:t>REWRITE, NOT OPTIMISATION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map(map) interchange</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Title &amp; Subtitle">
    <p:spTree>
      <p:nvGrpSpPr>
        <p:cNvPr id="1" name=""/>
        <p:cNvGrpSpPr/>
        <p:nvPr/>
      </p:nvGrpSpPr>
      <p:grpSpPr>
        <a:xfrm>
          <a:off x="0" y="0"/>
          <a:ext cx="0" cy="0"/>
          <a:chOff x="0" y="0"/>
          <a:chExt cx="0" cy="0"/>
        </a:xfrm>
      </p:grpSpPr>
      <p:sp>
        <p:nvSpPr>
          <p:cNvPr id="11" name="Shape 11"/>
          <p:cNvSpPr/>
          <p:nvPr>
            <p:ph type="title"/>
          </p:nvPr>
        </p:nvSpPr>
        <p:spPr>
          <a:xfrm>
            <a:off x="1270000" y="1638300"/>
            <a:ext cx="10464800" cy="3302000"/>
          </a:xfrm>
          <a:prstGeom prst="rect">
            <a:avLst/>
          </a:prstGeom>
        </p:spPr>
        <p:txBody>
          <a:bodyPr anchor="b"/>
          <a:lstStyle/>
          <a:p>
            <a:pPr/>
            <a:r>
              <a:t>Title Text</a:t>
            </a:r>
          </a:p>
        </p:txBody>
      </p:sp>
      <p:sp>
        <p:nvSpPr>
          <p:cNvPr id="12" name="Shape 12"/>
          <p:cNvSpPr/>
          <p:nvPr>
            <p:ph type="body" sz="quarter" idx="1"/>
          </p:nvPr>
        </p:nvSpPr>
        <p:spPr>
          <a:xfrm>
            <a:off x="1270000" y="50292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Quote">
    <p:spTree>
      <p:nvGrpSpPr>
        <p:cNvPr id="1" name=""/>
        <p:cNvGrpSpPr/>
        <p:nvPr/>
      </p:nvGrpSpPr>
      <p:grpSpPr>
        <a:xfrm>
          <a:off x="0" y="0"/>
          <a:ext cx="0" cy="0"/>
          <a:chOff x="0" y="0"/>
          <a:chExt cx="0" cy="0"/>
        </a:xfrm>
      </p:grpSpPr>
      <p:sp>
        <p:nvSpPr>
          <p:cNvPr id="93" name="Shape 93"/>
          <p:cNvSpPr/>
          <p:nvPr>
            <p:ph type="body" sz="quarter" idx="13"/>
          </p:nvPr>
        </p:nvSpPr>
        <p:spPr>
          <a:xfrm>
            <a:off x="1270000" y="6362700"/>
            <a:ext cx="10464800" cy="469900"/>
          </a:xfrm>
          <a:prstGeom prst="rect">
            <a:avLst/>
          </a:prstGeom>
        </p:spPr>
        <p:txBody>
          <a:bodyPr anchor="t">
            <a:spAutoFit/>
          </a:bodyPr>
          <a:lstStyle>
            <a:lvl1pPr marL="0" indent="0" algn="ctr">
              <a:spcBef>
                <a:spcPts val="0"/>
              </a:spcBef>
              <a:buSzTx/>
              <a:buNone/>
              <a:defRPr sz="2400"/>
            </a:lvl1pPr>
          </a:lstStyle>
          <a:p>
            <a:pPr/>
            <a:r>
              <a:t>–Johnny Appleseed</a:t>
            </a:r>
          </a:p>
        </p:txBody>
      </p:sp>
      <p:sp>
        <p:nvSpPr>
          <p:cNvPr id="94" name="Shape 94"/>
          <p:cNvSpPr/>
          <p:nvPr>
            <p:ph type="body" sz="quarter" idx="14"/>
          </p:nvPr>
        </p:nvSpPr>
        <p:spPr>
          <a:xfrm>
            <a:off x="1270000" y="4267200"/>
            <a:ext cx="10464800" cy="685800"/>
          </a:xfrm>
          <a:prstGeom prst="rect">
            <a:avLst/>
          </a:prstGeom>
        </p:spPr>
        <p:txBody>
          <a:bodyPr>
            <a:spAutoFit/>
          </a:bodyPr>
          <a:lstStyle>
            <a:lvl1pPr marL="0" indent="0" algn="ctr">
              <a:spcBef>
                <a:spcPts val="0"/>
              </a:spcBef>
              <a:buSzTx/>
              <a:buNone/>
              <a:defRPr sz="3800"/>
            </a:lvl1pPr>
          </a:lstStyle>
          <a:p>
            <a:pPr/>
            <a:r>
              <a:t>“Type a quote here.” </a:t>
            </a:r>
          </a:p>
        </p:txBody>
      </p:sp>
      <p:sp>
        <p:nvSpPr>
          <p:cNvPr id="95" name="Shape 9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Photo">
    <p:spTree>
      <p:nvGrpSpPr>
        <p:cNvPr id="1" name=""/>
        <p:cNvGrpSpPr/>
        <p:nvPr/>
      </p:nvGrpSpPr>
      <p:grpSpPr>
        <a:xfrm>
          <a:off x="0" y="0"/>
          <a:ext cx="0" cy="0"/>
          <a:chOff x="0" y="0"/>
          <a:chExt cx="0" cy="0"/>
        </a:xfrm>
      </p:grpSpPr>
      <p:sp>
        <p:nvSpPr>
          <p:cNvPr id="102" name="Shape 102"/>
          <p:cNvSpPr/>
          <p:nvPr>
            <p:ph type="pic" idx="13"/>
          </p:nvPr>
        </p:nvSpPr>
        <p:spPr>
          <a:xfrm>
            <a:off x="0" y="0"/>
            <a:ext cx="13004800" cy="9753600"/>
          </a:xfrm>
          <a:prstGeom prst="rect">
            <a:avLst/>
          </a:prstGeom>
        </p:spPr>
        <p:txBody>
          <a:bodyPr lIns="91439" tIns="45719" rIns="91439" bIns="45719" anchor="t">
            <a:noAutofit/>
          </a:bodyPr>
          <a:lstStyle/>
          <a:p>
            <a:pP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Blank">
    <p:spTree>
      <p:nvGrpSpPr>
        <p:cNvPr id="1" name=""/>
        <p:cNvGrpSpPr/>
        <p:nvPr/>
      </p:nvGrpSpPr>
      <p:grpSpPr>
        <a:xfrm>
          <a:off x="0" y="0"/>
          <a:ext cx="0" cy="0"/>
          <a:chOff x="0" y="0"/>
          <a:chExt cx="0" cy="0"/>
        </a:xfrm>
      </p:grpSpPr>
      <p:sp>
        <p:nvSpPr>
          <p:cNvPr id="110" name="Shape 11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Photo - Horizontal">
    <p:spTree>
      <p:nvGrpSpPr>
        <p:cNvPr id="1" name=""/>
        <p:cNvGrpSpPr/>
        <p:nvPr/>
      </p:nvGrpSpPr>
      <p:grpSpPr>
        <a:xfrm>
          <a:off x="0" y="0"/>
          <a:ext cx="0" cy="0"/>
          <a:chOff x="0" y="0"/>
          <a:chExt cx="0" cy="0"/>
        </a:xfrm>
      </p:grpSpPr>
      <p:sp>
        <p:nvSpPr>
          <p:cNvPr id="20" name="Shape 20"/>
          <p:cNvSpPr/>
          <p:nvPr>
            <p:ph type="pic" idx="13"/>
          </p:nvPr>
        </p:nvSpPr>
        <p:spPr>
          <a:xfrm>
            <a:off x="1606550" y="635000"/>
            <a:ext cx="9779000" cy="5918200"/>
          </a:xfrm>
          <a:prstGeom prst="rect">
            <a:avLst/>
          </a:prstGeom>
        </p:spPr>
        <p:txBody>
          <a:bodyPr lIns="91439" tIns="45719" rIns="91439" bIns="45719" anchor="t">
            <a:noAutofit/>
          </a:bodyPr>
          <a:lstStyle/>
          <a:p>
            <a:pPr/>
          </a:p>
        </p:txBody>
      </p:sp>
      <p:sp>
        <p:nvSpPr>
          <p:cNvPr id="21" name="Shape 21"/>
          <p:cNvSpPr/>
          <p:nvPr>
            <p:ph type="title"/>
          </p:nvPr>
        </p:nvSpPr>
        <p:spPr>
          <a:xfrm>
            <a:off x="1270000" y="6718300"/>
            <a:ext cx="10464800" cy="1422400"/>
          </a:xfrm>
          <a:prstGeom prst="rect">
            <a:avLst/>
          </a:prstGeom>
        </p:spPr>
        <p:txBody>
          <a:bodyPr anchor="b"/>
          <a:lstStyle/>
          <a:p>
            <a:pPr/>
            <a:r>
              <a:t>Title Text</a:t>
            </a:r>
          </a:p>
        </p:txBody>
      </p:sp>
      <p:sp>
        <p:nvSpPr>
          <p:cNvPr id="22" name="Shape 22"/>
          <p:cNvSpPr/>
          <p:nvPr>
            <p:ph type="body" sz="quarter" idx="1"/>
          </p:nvPr>
        </p:nvSpPr>
        <p:spPr>
          <a:xfrm>
            <a:off x="1270000" y="8191500"/>
            <a:ext cx="10464800" cy="11303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23" name="Shape 23"/>
          <p:cNvSpPr/>
          <p:nvPr>
            <p:ph type="sldNum" sz="quarter" idx="2"/>
          </p:nvPr>
        </p:nvSpPr>
        <p:spPr>
          <a:xfrm>
            <a:off x="6311798" y="9245600"/>
            <a:ext cx="368504" cy="3810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Title - Center">
    <p:spTree>
      <p:nvGrpSpPr>
        <p:cNvPr id="1" name=""/>
        <p:cNvGrpSpPr/>
        <p:nvPr/>
      </p:nvGrpSpPr>
      <p:grpSpPr>
        <a:xfrm>
          <a:off x="0" y="0"/>
          <a:ext cx="0" cy="0"/>
          <a:chOff x="0" y="0"/>
          <a:chExt cx="0" cy="0"/>
        </a:xfrm>
      </p:grpSpPr>
      <p:sp>
        <p:nvSpPr>
          <p:cNvPr id="30" name="Shape 30"/>
          <p:cNvSpPr/>
          <p:nvPr>
            <p:ph type="title"/>
          </p:nvPr>
        </p:nvSpPr>
        <p:spPr>
          <a:xfrm>
            <a:off x="1270000" y="3225800"/>
            <a:ext cx="10464800" cy="3302000"/>
          </a:xfrm>
          <a:prstGeom prst="rect">
            <a:avLst/>
          </a:prstGeom>
        </p:spPr>
        <p:txBody>
          <a:bodyPr/>
          <a:lstStyle/>
          <a:p>
            <a:pPr/>
            <a:r>
              <a:t>Title Text</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Photo - Vertical">
    <p:spTree>
      <p:nvGrpSpPr>
        <p:cNvPr id="1" name=""/>
        <p:cNvGrpSpPr/>
        <p:nvPr/>
      </p:nvGrpSpPr>
      <p:grpSpPr>
        <a:xfrm>
          <a:off x="0" y="0"/>
          <a:ext cx="0" cy="0"/>
          <a:chOff x="0" y="0"/>
          <a:chExt cx="0" cy="0"/>
        </a:xfrm>
      </p:grpSpPr>
      <p:sp>
        <p:nvSpPr>
          <p:cNvPr id="38" name="Shape 38"/>
          <p:cNvSpPr/>
          <p:nvPr>
            <p:ph type="pic" sz="half" idx="13"/>
          </p:nvPr>
        </p:nvSpPr>
        <p:spPr>
          <a:xfrm>
            <a:off x="6718300" y="635000"/>
            <a:ext cx="5334000" cy="8229600"/>
          </a:xfrm>
          <a:prstGeom prst="rect">
            <a:avLst/>
          </a:prstGeom>
        </p:spPr>
        <p:txBody>
          <a:bodyPr lIns="91439" tIns="45719" rIns="91439" bIns="45719" anchor="t">
            <a:noAutofit/>
          </a:bodyPr>
          <a:lstStyle/>
          <a:p>
            <a:pPr/>
          </a:p>
        </p:txBody>
      </p:sp>
      <p:sp>
        <p:nvSpPr>
          <p:cNvPr id="39" name="Shape 39"/>
          <p:cNvSpPr/>
          <p:nvPr>
            <p:ph type="title"/>
          </p:nvPr>
        </p:nvSpPr>
        <p:spPr>
          <a:xfrm>
            <a:off x="952500" y="635000"/>
            <a:ext cx="5334000" cy="3987800"/>
          </a:xfrm>
          <a:prstGeom prst="rect">
            <a:avLst/>
          </a:prstGeom>
        </p:spPr>
        <p:txBody>
          <a:bodyPr anchor="b"/>
          <a:lstStyle>
            <a:lvl1pPr>
              <a:defRPr sz="6000"/>
            </a:lvl1pPr>
          </a:lstStyle>
          <a:p>
            <a:pPr/>
            <a:r>
              <a:t>Title Text</a:t>
            </a:r>
          </a:p>
        </p:txBody>
      </p:sp>
      <p:sp>
        <p:nvSpPr>
          <p:cNvPr id="40" name="Shape 40"/>
          <p:cNvSpPr/>
          <p:nvPr>
            <p:ph type="body" sz="quarter" idx="1"/>
          </p:nvPr>
        </p:nvSpPr>
        <p:spPr>
          <a:xfrm>
            <a:off x="952500" y="4762500"/>
            <a:ext cx="5334000" cy="4102100"/>
          </a:xfrm>
          <a:prstGeom prst="rect">
            <a:avLst/>
          </a:prstGeom>
        </p:spPr>
        <p:txBody>
          <a:bodyPr anchor="t"/>
          <a:lstStyle>
            <a:lvl1pPr marL="0" indent="0" algn="ctr">
              <a:spcBef>
                <a:spcPts val="0"/>
              </a:spcBef>
              <a:buSzTx/>
              <a:buNone/>
              <a:defRPr sz="3200"/>
            </a:lvl1pPr>
            <a:lvl2pPr marL="0" indent="228600" algn="ctr">
              <a:spcBef>
                <a:spcPts val="0"/>
              </a:spcBef>
              <a:buSzTx/>
              <a:buNone/>
              <a:defRPr sz="3200"/>
            </a:lvl2pPr>
            <a:lvl3pPr marL="0" indent="457200" algn="ctr">
              <a:spcBef>
                <a:spcPts val="0"/>
              </a:spcBef>
              <a:buSzTx/>
              <a:buNone/>
              <a:defRPr sz="3200"/>
            </a:lvl3pPr>
            <a:lvl4pPr marL="0" indent="685800" algn="ctr">
              <a:spcBef>
                <a:spcPts val="0"/>
              </a:spcBef>
              <a:buSzTx/>
              <a:buNone/>
              <a:defRPr sz="3200"/>
            </a:lvl4pPr>
            <a:lvl5pPr marL="0" indent="914400" algn="ctr">
              <a:spcBef>
                <a:spcPts val="0"/>
              </a:spcBef>
              <a:buSzTx/>
              <a:buNone/>
              <a:defRPr sz="3200"/>
            </a:lvl5pPr>
          </a:lstStyle>
          <a:p>
            <a:pPr/>
            <a:r>
              <a:t>Body Level One</a:t>
            </a:r>
          </a:p>
          <a:p>
            <a:pPr lvl="1"/>
            <a:r>
              <a:t>Body Level Two</a:t>
            </a:r>
          </a:p>
          <a:p>
            <a:pPr lvl="2"/>
            <a:r>
              <a:t>Body Level Three</a:t>
            </a:r>
          </a:p>
          <a:p>
            <a:pPr lvl="3"/>
            <a:r>
              <a:t>Body Level Four</a:t>
            </a:r>
          </a:p>
          <a:p>
            <a:pPr lvl="4"/>
            <a:r>
              <a:t>Body Level Five</a:t>
            </a:r>
          </a:p>
        </p:txBody>
      </p:sp>
      <p:sp>
        <p:nvSpPr>
          <p:cNvPr id="41" name="Shape 4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Title - Top">
    <p:spTree>
      <p:nvGrpSpPr>
        <p:cNvPr id="1" name=""/>
        <p:cNvGrpSpPr/>
        <p:nvPr/>
      </p:nvGrpSpPr>
      <p:grpSpPr>
        <a:xfrm>
          <a:off x="0" y="0"/>
          <a:ext cx="0" cy="0"/>
          <a:chOff x="0" y="0"/>
          <a:chExt cx="0" cy="0"/>
        </a:xfrm>
      </p:grpSpPr>
      <p:sp>
        <p:nvSpPr>
          <p:cNvPr id="48" name="Shape 48"/>
          <p:cNvSpPr/>
          <p:nvPr>
            <p:ph type="title"/>
          </p:nvPr>
        </p:nvSpPr>
        <p:spPr>
          <a:prstGeom prst="rect">
            <a:avLst/>
          </a:prstGeom>
        </p:spPr>
        <p:txBody>
          <a:bodyPr/>
          <a:lstStyle/>
          <a:p>
            <a:pPr/>
            <a:r>
              <a:t>Title Text</a:t>
            </a:r>
          </a:p>
        </p:txBody>
      </p:sp>
      <p:sp>
        <p:nvSpPr>
          <p:cNvPr id="49" name="Shape 49"/>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Title &amp; Bullets">
    <p:spTree>
      <p:nvGrpSpPr>
        <p:cNvPr id="1" name=""/>
        <p:cNvGrpSpPr/>
        <p:nvPr/>
      </p:nvGrpSpPr>
      <p:grpSpPr>
        <a:xfrm>
          <a:off x="0" y="0"/>
          <a:ext cx="0" cy="0"/>
          <a:chOff x="0" y="0"/>
          <a:chExt cx="0" cy="0"/>
        </a:xfrm>
      </p:grpSpPr>
      <p:sp>
        <p:nvSpPr>
          <p:cNvPr id="56" name="Shape 56"/>
          <p:cNvSpPr/>
          <p:nvPr>
            <p:ph type="title"/>
          </p:nvPr>
        </p:nvSpPr>
        <p:spPr>
          <a:prstGeom prst="rect">
            <a:avLst/>
          </a:prstGeom>
        </p:spPr>
        <p:txBody>
          <a:bodyPr/>
          <a:lstStyle/>
          <a:p>
            <a:pPr/>
            <a:r>
              <a:t>Title Text</a:t>
            </a:r>
          </a:p>
        </p:txBody>
      </p:sp>
      <p:sp>
        <p:nvSpPr>
          <p:cNvPr id="57" name="Shape 57"/>
          <p:cNvSpPr/>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Title, Bullets &amp; Photo">
    <p:spTree>
      <p:nvGrpSpPr>
        <p:cNvPr id="1" name=""/>
        <p:cNvGrpSpPr/>
        <p:nvPr/>
      </p:nvGrpSpPr>
      <p:grpSpPr>
        <a:xfrm>
          <a:off x="0" y="0"/>
          <a:ext cx="0" cy="0"/>
          <a:chOff x="0" y="0"/>
          <a:chExt cx="0" cy="0"/>
        </a:xfrm>
      </p:grpSpPr>
      <p:sp>
        <p:nvSpPr>
          <p:cNvPr id="65" name="Shape 65"/>
          <p:cNvSpPr/>
          <p:nvPr>
            <p:ph type="pic" sz="half" idx="13"/>
          </p:nvPr>
        </p:nvSpPr>
        <p:spPr>
          <a:xfrm>
            <a:off x="6718300" y="2603500"/>
            <a:ext cx="5334000" cy="6286500"/>
          </a:xfrm>
          <a:prstGeom prst="rect">
            <a:avLst/>
          </a:prstGeom>
        </p:spPr>
        <p:txBody>
          <a:bodyPr lIns="91439" tIns="45719" rIns="91439" bIns="45719" anchor="t">
            <a:noAutofit/>
          </a:bodyPr>
          <a:lstStyle/>
          <a:p>
            <a:pPr/>
          </a:p>
        </p:txBody>
      </p:sp>
      <p:sp>
        <p:nvSpPr>
          <p:cNvPr id="66" name="Shape 66"/>
          <p:cNvSpPr/>
          <p:nvPr>
            <p:ph type="title"/>
          </p:nvPr>
        </p:nvSpPr>
        <p:spPr>
          <a:prstGeom prst="rect">
            <a:avLst/>
          </a:prstGeom>
        </p:spPr>
        <p:txBody>
          <a:bodyPr/>
          <a:lstStyle/>
          <a:p>
            <a:pPr/>
            <a:r>
              <a:t>Title Text</a:t>
            </a:r>
          </a:p>
        </p:txBody>
      </p:sp>
      <p:sp>
        <p:nvSpPr>
          <p:cNvPr id="67" name="Shape 67"/>
          <p:cNvSpPr/>
          <p:nvPr>
            <p:ph type="body" sz="half" idx="1"/>
          </p:nvPr>
        </p:nvSpPr>
        <p:spPr>
          <a:xfrm>
            <a:off x="952500" y="2603500"/>
            <a:ext cx="5334000" cy="6286500"/>
          </a:xfrm>
          <a:prstGeom prst="rect">
            <a:avLst/>
          </a:prstGeom>
        </p:spPr>
        <p:txBody>
          <a:bodyPr/>
          <a:lstStyle>
            <a:lvl1pPr marL="342900" indent="-342900">
              <a:spcBef>
                <a:spcPts val="3200"/>
              </a:spcBef>
              <a:defRPr sz="2800"/>
            </a:lvl1pPr>
            <a:lvl2pPr marL="685800" indent="-342900">
              <a:spcBef>
                <a:spcPts val="3200"/>
              </a:spcBef>
              <a:defRPr sz="2800"/>
            </a:lvl2pPr>
            <a:lvl3pPr marL="1028700" indent="-342900">
              <a:spcBef>
                <a:spcPts val="3200"/>
              </a:spcBef>
              <a:defRPr sz="2800"/>
            </a:lvl3pPr>
            <a:lvl4pPr marL="1371600" indent="-342900">
              <a:spcBef>
                <a:spcPts val="3200"/>
              </a:spcBef>
              <a:defRPr sz="2800"/>
            </a:lvl4pPr>
            <a:lvl5pPr marL="1714500" indent="-342900">
              <a:spcBef>
                <a:spcPts val="32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68" name="Shape 6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Bullets">
    <p:spTree>
      <p:nvGrpSpPr>
        <p:cNvPr id="1" name=""/>
        <p:cNvGrpSpPr/>
        <p:nvPr/>
      </p:nvGrpSpPr>
      <p:grpSpPr>
        <a:xfrm>
          <a:off x="0" y="0"/>
          <a:ext cx="0" cy="0"/>
          <a:chOff x="0" y="0"/>
          <a:chExt cx="0" cy="0"/>
        </a:xfrm>
      </p:grpSpPr>
      <p:sp>
        <p:nvSpPr>
          <p:cNvPr id="75" name="Shape 75"/>
          <p:cNvSpPr/>
          <p:nvPr>
            <p:ph type="body" idx="1"/>
          </p:nvPr>
        </p:nvSpPr>
        <p:spPr>
          <a:xfrm>
            <a:off x="952500" y="1270000"/>
            <a:ext cx="11099800" cy="72136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6" name="Shape 7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Photo - 3 Up">
    <p:spTree>
      <p:nvGrpSpPr>
        <p:cNvPr id="1" name=""/>
        <p:cNvGrpSpPr/>
        <p:nvPr/>
      </p:nvGrpSpPr>
      <p:grpSpPr>
        <a:xfrm>
          <a:off x="0" y="0"/>
          <a:ext cx="0" cy="0"/>
          <a:chOff x="0" y="0"/>
          <a:chExt cx="0" cy="0"/>
        </a:xfrm>
      </p:grpSpPr>
      <p:sp>
        <p:nvSpPr>
          <p:cNvPr id="83" name="Shape 83"/>
          <p:cNvSpPr/>
          <p:nvPr>
            <p:ph type="pic" sz="quarter" idx="13"/>
          </p:nvPr>
        </p:nvSpPr>
        <p:spPr>
          <a:xfrm>
            <a:off x="6718300" y="5092700"/>
            <a:ext cx="5334000" cy="3771900"/>
          </a:xfrm>
          <a:prstGeom prst="rect">
            <a:avLst/>
          </a:prstGeom>
        </p:spPr>
        <p:txBody>
          <a:bodyPr lIns="91439" tIns="45719" rIns="91439" bIns="45719" anchor="t">
            <a:noAutofit/>
          </a:bodyPr>
          <a:lstStyle/>
          <a:p>
            <a:pPr/>
          </a:p>
        </p:txBody>
      </p:sp>
      <p:sp>
        <p:nvSpPr>
          <p:cNvPr id="84" name="Shape 84"/>
          <p:cNvSpPr/>
          <p:nvPr>
            <p:ph type="pic" sz="quarter" idx="14"/>
          </p:nvPr>
        </p:nvSpPr>
        <p:spPr>
          <a:xfrm>
            <a:off x="6724518" y="889000"/>
            <a:ext cx="5334001" cy="3771900"/>
          </a:xfrm>
          <a:prstGeom prst="rect">
            <a:avLst/>
          </a:prstGeom>
        </p:spPr>
        <p:txBody>
          <a:bodyPr lIns="91439" tIns="45719" rIns="91439" bIns="45719" anchor="t">
            <a:noAutofit/>
          </a:bodyPr>
          <a:lstStyle/>
          <a:p>
            <a:pPr/>
          </a:p>
        </p:txBody>
      </p:sp>
      <p:sp>
        <p:nvSpPr>
          <p:cNvPr id="85" name="Shape 85"/>
          <p:cNvSpPr/>
          <p:nvPr>
            <p:ph type="pic" sz="half" idx="15"/>
          </p:nvPr>
        </p:nvSpPr>
        <p:spPr>
          <a:xfrm>
            <a:off x="952500" y="889000"/>
            <a:ext cx="5334000" cy="7975600"/>
          </a:xfrm>
          <a:prstGeom prst="rect">
            <a:avLst/>
          </a:prstGeom>
        </p:spPr>
        <p:txBody>
          <a:bodyPr lIns="91439" tIns="45719" rIns="91439" bIns="45719" anchor="t">
            <a:noAutofit/>
          </a:bodyPr>
          <a:lstStyle/>
          <a:p>
            <a:pPr/>
          </a:p>
        </p:txBody>
      </p:sp>
      <p:sp>
        <p:nvSpPr>
          <p:cNvPr id="86" name="Shape 86"/>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952500" y="444500"/>
            <a:ext cx="11099800" cy="2159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Shape 3"/>
          <p:cNvSpPr/>
          <p:nvPr>
            <p:ph type="sldNum" sz="quarter" idx="2"/>
          </p:nvPr>
        </p:nvSpPr>
        <p:spPr>
          <a:xfrm>
            <a:off x="6311798" y="9251950"/>
            <a:ext cx="368504" cy="381000"/>
          </a:xfrm>
          <a:prstGeom prst="rect">
            <a:avLst/>
          </a:prstGeom>
          <a:ln w="12700">
            <a:miter lim="400000"/>
          </a:ln>
        </p:spPr>
        <p:txBody>
          <a:bodyPr wrap="none" lIns="50800" tIns="50800" rIns="50800" bIns="50800">
            <a:spAutoFit/>
          </a:bodyPr>
          <a:lstStyle>
            <a:lvl1pPr>
              <a:defRPr sz="1800"/>
            </a:lvl1pPr>
          </a:lstStyle>
          <a:p>
            <a:pPr/>
            <a:fld id="{86CB4B4D-7CA3-9044-876B-883B54F8677D}" type="slidenum"/>
          </a:p>
        </p:txBody>
      </p:sp>
      <p:sp>
        <p:nvSpPr>
          <p:cNvPr id="4" name="Shape 4"/>
          <p:cNvSpPr/>
          <p:nvPr>
            <p:ph type="body" idx="1"/>
          </p:nvPr>
        </p:nvSpPr>
        <p:spPr>
          <a:xfrm>
            <a:off x="952500" y="2603500"/>
            <a:ext cx="110998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8000" u="none">
          <a:ln>
            <a:noFill/>
          </a:ln>
          <a:solidFill>
            <a:srgbClr val="000000"/>
          </a:solidFill>
          <a:uFillTx/>
          <a:latin typeface="+mn-lt"/>
          <a:ea typeface="+mn-ea"/>
          <a:cs typeface="+mn-cs"/>
          <a:sym typeface="Helvetica Light"/>
        </a:defRPr>
      </a:lvl9pPr>
    </p:titleStyle>
    <p:bodyStyle>
      <a:lvl1pPr marL="440871" marR="0" indent="-440871"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1pPr>
      <a:lvl2pPr marL="783771" marR="0" indent="-440871"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2pPr>
      <a:lvl3pPr marL="1126671" marR="0" indent="-440871"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3pPr>
      <a:lvl4pPr marL="1469571" marR="0" indent="-440871"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4pPr>
      <a:lvl5pPr marL="1812471" marR="0" indent="-440871"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5pPr>
      <a:lvl6pPr marL="2155371" marR="0" indent="-440871"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6pPr>
      <a:lvl7pPr marL="2498271" marR="0" indent="-440871"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7pPr>
      <a:lvl8pPr marL="2841171" marR="0" indent="-440871"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8pPr>
      <a:lvl9pPr marL="3184071" marR="0" indent="-440871" algn="l" defTabSz="584200" rtl="0" latinLnBrk="0">
        <a:lnSpc>
          <a:spcPct val="100000"/>
        </a:lnSpc>
        <a:spcBef>
          <a:spcPts val="4200"/>
        </a:spcBef>
        <a:spcAft>
          <a:spcPts val="0"/>
        </a:spcAft>
        <a:buClrTx/>
        <a:buSzPct val="75000"/>
        <a:buFontTx/>
        <a:buChar char="•"/>
        <a:tabLst/>
        <a:defRPr b="0" baseline="0" cap="none" i="0" spc="0" strike="noStrike" sz="3600" u="none">
          <a:ln>
            <a:noFill/>
          </a:ln>
          <a:solidFill>
            <a:srgbClr val="000000"/>
          </a:solidFill>
          <a:uFillTx/>
          <a:latin typeface="+mn-lt"/>
          <a:ea typeface="+mn-ea"/>
          <a:cs typeface="+mn-cs"/>
          <a:sym typeface="Helvetica Light"/>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1pPr>
      <a:lvl2pPr marL="0" marR="0" indent="228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2pPr>
      <a:lvl3pPr marL="0" marR="0" indent="457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3pPr>
      <a:lvl4pPr marL="0" marR="0" indent="685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4pPr>
      <a:lvl5pPr marL="0" marR="0" indent="9144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5pPr>
      <a:lvl6pPr marL="0" marR="0" indent="11430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6pPr>
      <a:lvl7pPr marL="0" marR="0" indent="13716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7pPr>
      <a:lvl8pPr marL="0" marR="0" indent="16002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8pPr>
      <a:lvl9pPr marL="0" marR="0" indent="1828800" algn="ctr" defTabSz="584200" rtl="0" latinLnBrk="0">
        <a:lnSpc>
          <a:spcPct val="100000"/>
        </a:lnSpc>
        <a:spcBef>
          <a:spcPts val="0"/>
        </a:spcBef>
        <a:spcAft>
          <a:spcPts val="0"/>
        </a:spcAft>
        <a:buClrTx/>
        <a:buSzTx/>
        <a:buFontTx/>
        <a:buNone/>
        <a:tabLst/>
        <a:defRPr b="0" baseline="0" cap="none" i="0" spc="0" strike="noStrike" sz="1800" u="none">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20.png"/></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2.png"/></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21.png"/><Relationship Id="rId5" Type="http://schemas.openxmlformats.org/officeDocument/2006/relationships/image" Target="../media/image24.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3.png"/><Relationship Id="rId5" Type="http://schemas.openxmlformats.org/officeDocument/2006/relationships/image" Target="../media/image2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5.png"/><Relationship Id="rId5" Type="http://schemas.openxmlformats.org/officeDocument/2006/relationships/image" Target="../media/image28.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9.png"/><Relationship Id="rId3" Type="http://schemas.openxmlformats.org/officeDocument/2006/relationships/image" Target="../media/image27.png"/><Relationship Id="rId4" Type="http://schemas.openxmlformats.org/officeDocument/2006/relationships/image" Target="../media/image30.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31.png"/><Relationship Id="rId4" Type="http://schemas.openxmlformats.org/officeDocument/2006/relationships/image" Target="../media/image29.png"/><Relationship Id="rId5" Type="http://schemas.openxmlformats.org/officeDocument/2006/relationships/image" Target="../media/image32.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31.png"/><Relationship Id="rId5" Type="http://schemas.openxmlformats.org/officeDocument/2006/relationships/image" Target="../media/image34.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3.png"/><Relationship Id="rId3" Type="http://schemas.openxmlformats.org/officeDocument/2006/relationships/image" Target="../media/image13.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png"/></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 Id="rId3" Type="http://schemas.openxmlformats.org/officeDocument/2006/relationships/image" Target="../media/image11.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0.png"/><Relationship Id="rId3" Type="http://schemas.openxmlformats.org/officeDocument/2006/relationships/image" Target="../media/image35.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1.png"/><Relationship Id="rId3" Type="http://schemas.openxmlformats.org/officeDocument/2006/relationships/image" Target="../media/image11.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 Id="rId3" Type="http://schemas.openxmlformats.org/officeDocument/2006/relationships/image" Target="../media/image42.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png"/><Relationship Id="rId3" Type="http://schemas.openxmlformats.org/officeDocument/2006/relationships/image" Target="../media/image43.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1.png"/><Relationship Id="rId4" Type="http://schemas.openxmlformats.org/officeDocument/2006/relationships/image" Target="../media/image11.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4.png"/><Relationship Id="rId3" Type="http://schemas.openxmlformats.org/officeDocument/2006/relationships/image" Target="../media/image45.png"/><Relationship Id="rId4" Type="http://schemas.openxmlformats.org/officeDocument/2006/relationships/image" Target="../media/image46.png"/><Relationship Id="rId5" Type="http://schemas.openxmlformats.org/officeDocument/2006/relationships/image" Target="../media/image47.png"/><Relationship Id="rId6" Type="http://schemas.openxmlformats.org/officeDocument/2006/relationships/image" Target="../media/image48.png"/><Relationship Id="rId7" Type="http://schemas.openxmlformats.org/officeDocument/2006/relationships/image" Target="../media/image49.png"/><Relationship Id="rId8" Type="http://schemas.openxmlformats.org/officeDocument/2006/relationships/image" Target="../media/image50.png"/><Relationship Id="rId9" Type="http://schemas.openxmlformats.org/officeDocument/2006/relationships/image" Target="../media/image51.png"/><Relationship Id="rId10" Type="http://schemas.openxmlformats.org/officeDocument/2006/relationships/image" Target="../media/image52.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png"/><Relationship Id="rId3" Type="http://schemas.openxmlformats.org/officeDocument/2006/relationships/image" Target="../media/image54.png"/><Relationship Id="rId4" Type="http://schemas.openxmlformats.org/officeDocument/2006/relationships/image" Target="../media/image55.png"/><Relationship Id="rId5" Type="http://schemas.openxmlformats.org/officeDocument/2006/relationships/image" Target="../media/image56.png"/><Relationship Id="rId6" Type="http://schemas.openxmlformats.org/officeDocument/2006/relationships/image" Target="../media/image57.png"/><Relationship Id="rId7" Type="http://schemas.openxmlformats.org/officeDocument/2006/relationships/image" Target="../media/image58.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53.png"/><Relationship Id="rId4" Type="http://schemas.openxmlformats.org/officeDocument/2006/relationships/image" Target="../media/image59.png"/><Relationship Id="rId5" Type="http://schemas.openxmlformats.org/officeDocument/2006/relationships/image" Target="../media/image58.png"/><Relationship Id="rId6" Type="http://schemas.openxmlformats.org/officeDocument/2006/relationships/image" Target="../media/image60.png"/><Relationship Id="rId7" Type="http://schemas.openxmlformats.org/officeDocument/2006/relationships/image" Target="../media/image61.png"/><Relationship Id="rId8" Type="http://schemas.openxmlformats.org/officeDocument/2006/relationships/image" Target="../media/image6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image" Target="../media/image53.png"/><Relationship Id="rId4" Type="http://schemas.openxmlformats.org/officeDocument/2006/relationships/image" Target="../media/image59.png"/><Relationship Id="rId5" Type="http://schemas.openxmlformats.org/officeDocument/2006/relationships/image" Target="../media/image63.png"/><Relationship Id="rId6" Type="http://schemas.openxmlformats.org/officeDocument/2006/relationships/image" Target="../media/image62.png"/><Relationship Id="rId7" Type="http://schemas.openxmlformats.org/officeDocument/2006/relationships/image" Target="../media/image64.png"/><Relationship Id="rId8" Type="http://schemas.openxmlformats.org/officeDocument/2006/relationships/image" Target="../media/image65.png"/><Relationship Id="rId9" Type="http://schemas.openxmlformats.org/officeDocument/2006/relationships/image" Target="../media/image66.png"/><Relationship Id="rId10" Type="http://schemas.openxmlformats.org/officeDocument/2006/relationships/image" Target="../media/image67.png"/><Relationship Id="rId11" Type="http://schemas.openxmlformats.org/officeDocument/2006/relationships/image" Target="../media/image68.png"/><Relationship Id="rId12" Type="http://schemas.openxmlformats.org/officeDocument/2006/relationships/image" Target="../media/image69.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53.png"/><Relationship Id="rId4" Type="http://schemas.openxmlformats.org/officeDocument/2006/relationships/image" Target="../media/image59.png"/><Relationship Id="rId5" Type="http://schemas.openxmlformats.org/officeDocument/2006/relationships/image" Target="../media/image63.png"/><Relationship Id="rId6" Type="http://schemas.openxmlformats.org/officeDocument/2006/relationships/image" Target="../media/image70.png"/><Relationship Id="rId7" Type="http://schemas.openxmlformats.org/officeDocument/2006/relationships/image" Target="../media/image9.png"/><Relationship Id="rId8" Type="http://schemas.openxmlformats.org/officeDocument/2006/relationships/image" Target="../media/image64.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image" Target="../media/image53.png"/><Relationship Id="rId4" Type="http://schemas.openxmlformats.org/officeDocument/2006/relationships/image" Target="../media/image59.png"/><Relationship Id="rId5" Type="http://schemas.openxmlformats.org/officeDocument/2006/relationships/image" Target="../media/image63.png"/><Relationship Id="rId6" Type="http://schemas.openxmlformats.org/officeDocument/2006/relationships/image" Target="../media/image70.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71.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72.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73.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74.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75.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7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7.png"/><Relationship Id="rId4" Type="http://schemas.openxmlformats.org/officeDocument/2006/relationships/image" Target="../media/image8.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75.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hyperlink" Target="mailto:toomas.remmelg@ed.ac.uk" TargetMode="Externa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10.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2.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ctrTitle"/>
          </p:nvPr>
        </p:nvSpPr>
        <p:spPr>
          <a:xfrm>
            <a:off x="686783" y="784843"/>
            <a:ext cx="11631235" cy="3302001"/>
          </a:xfrm>
          <a:prstGeom prst="rect">
            <a:avLst/>
          </a:prstGeom>
        </p:spPr>
        <p:txBody>
          <a:bodyPr/>
          <a:lstStyle>
            <a:lvl1pPr>
              <a:defRPr sz="5200"/>
            </a:lvl1pPr>
          </a:lstStyle>
          <a:p>
            <a:pPr/>
            <a:r>
              <a:t>A Functional Approach to Performance Portable GPU Code Generation</a:t>
            </a:r>
          </a:p>
        </p:txBody>
      </p:sp>
      <p:sp>
        <p:nvSpPr>
          <p:cNvPr id="120" name="Shape 120"/>
          <p:cNvSpPr/>
          <p:nvPr>
            <p:ph type="subTitle" sz="quarter" idx="1"/>
          </p:nvPr>
        </p:nvSpPr>
        <p:spPr>
          <a:xfrm>
            <a:off x="1270000" y="5825374"/>
            <a:ext cx="10464800" cy="1130301"/>
          </a:xfrm>
          <a:prstGeom prst="rect">
            <a:avLst/>
          </a:prstGeom>
        </p:spPr>
        <p:txBody>
          <a:bodyPr/>
          <a:lstStyle/>
          <a:p>
            <a:pPr/>
            <a:r>
              <a:rPr b="1">
                <a:latin typeface="Helvetica"/>
                <a:ea typeface="Helvetica"/>
                <a:cs typeface="Helvetica"/>
                <a:sym typeface="Helvetica"/>
              </a:rPr>
              <a:t>Toomas Remmelg</a:t>
            </a:r>
            <a:r>
              <a:t>, Thibaut Lutz, Michel Steuwer, Christophe Dubach</a:t>
            </a:r>
          </a:p>
        </p:txBody>
      </p:sp>
      <p:sp>
        <p:nvSpPr>
          <p:cNvPr id="121" name="Shape 121"/>
          <p:cNvSpPr/>
          <p:nvPr/>
        </p:nvSpPr>
        <p:spPr>
          <a:xfrm>
            <a:off x="1424935" y="4102130"/>
            <a:ext cx="10464801" cy="1130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normAutofit fontScale="100000" lnSpcReduction="0"/>
          </a:bodyPr>
          <a:lstStyle>
            <a:lvl1pPr>
              <a:defRPr sz="4000"/>
            </a:lvl1pPr>
          </a:lstStyle>
          <a:p>
            <a:pPr/>
            <a:r>
              <a:t>A Case Study on Matrix Multiplication</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nvSpPr>
        <p:spPr>
          <a:xfrm>
            <a:off x="1304087" y="4243090"/>
            <a:ext cx="865063" cy="537392"/>
          </a:xfrm>
          <a:prstGeom prst="rect">
            <a:avLst/>
          </a:prstGeom>
          <a:solidFill>
            <a:schemeClr val="accent3">
              <a:satOff val="18648"/>
              <a:lumOff val="5971"/>
            </a:schemeClr>
          </a:solidFill>
          <a:ln w="12700">
            <a:miter lim="400000"/>
          </a:ln>
        </p:spPr>
        <p:txBody>
          <a:bodyPr lIns="50800" tIns="50800" rIns="50800" bIns="50800" anchor="ctr"/>
          <a:lstStyle/>
          <a:p>
            <a:pPr>
              <a:defRPr b="1" sz="2400">
                <a:latin typeface="Helvetica"/>
                <a:ea typeface="Helvetica"/>
                <a:cs typeface="Helvetica"/>
                <a:sym typeface="Helvetica"/>
              </a:defRPr>
            </a:pPr>
          </a:p>
        </p:txBody>
      </p:sp>
      <p:sp>
        <p:nvSpPr>
          <p:cNvPr id="195" name="Shape 195"/>
          <p:cNvSpPr/>
          <p:nvPr/>
        </p:nvSpPr>
        <p:spPr>
          <a:xfrm>
            <a:off x="7625883" y="6864615"/>
            <a:ext cx="3939918" cy="985130"/>
          </a:xfrm>
          <a:prstGeom prst="rect">
            <a:avLst/>
          </a:prstGeom>
          <a:solidFill>
            <a:schemeClr val="accent3">
              <a:satOff val="18648"/>
              <a:lumOff val="5971"/>
            </a:schemeClr>
          </a:solidFill>
          <a:ln w="12700">
            <a:miter lim="400000"/>
          </a:ln>
        </p:spPr>
        <p:txBody>
          <a:bodyPr lIns="50800" tIns="50800" rIns="50800" bIns="50800" anchor="ctr"/>
          <a:lstStyle/>
          <a:p>
            <a:pPr>
              <a:defRPr sz="2400"/>
            </a:pPr>
          </a:p>
        </p:txBody>
      </p:sp>
      <p:sp>
        <p:nvSpPr>
          <p:cNvPr id="196" name="Shape 196"/>
          <p:cNvSpPr/>
          <p:nvPr/>
        </p:nvSpPr>
        <p:spPr>
          <a:xfrm>
            <a:off x="7754364" y="3679918"/>
            <a:ext cx="3479801" cy="1090926"/>
          </a:xfrm>
          <a:prstGeom prst="rect">
            <a:avLst/>
          </a:prstGeom>
          <a:solidFill>
            <a:schemeClr val="accent3">
              <a:satOff val="18648"/>
              <a:lumOff val="5971"/>
            </a:schemeClr>
          </a:solidFill>
          <a:ln w="12700">
            <a:miter lim="400000"/>
          </a:ln>
        </p:spPr>
        <p:txBody>
          <a:bodyPr lIns="50800" tIns="50800" rIns="50800" bIns="50800" anchor="ctr"/>
          <a:lstStyle/>
          <a:p>
            <a:pPr>
              <a:defRPr sz="2400"/>
            </a:pPr>
          </a:p>
        </p:txBody>
      </p:sp>
      <p:sp>
        <p:nvSpPr>
          <p:cNvPr id="197" name="Shape 197"/>
          <p:cNvSpPr/>
          <p:nvPr>
            <p:ph type="title"/>
          </p:nvPr>
        </p:nvSpPr>
        <p:spPr>
          <a:prstGeom prst="rect">
            <a:avLst/>
          </a:prstGeom>
        </p:spPr>
        <p:txBody>
          <a:bodyPr/>
          <a:lstStyle/>
          <a:p>
            <a:pPr/>
            <a:r>
              <a:t>Register Blocking</a:t>
            </a:r>
          </a:p>
        </p:txBody>
      </p:sp>
      <p:pic>
        <p:nvPicPr>
          <p:cNvPr id="198" name="pasted-image.pdf"/>
          <p:cNvPicPr>
            <a:picLocks noChangeAspect="1"/>
          </p:cNvPicPr>
          <p:nvPr/>
        </p:nvPicPr>
        <p:blipFill>
          <a:blip r:embed="rId3">
            <a:extLst/>
          </a:blip>
          <a:stretch>
            <a:fillRect/>
          </a:stretch>
        </p:blipFill>
        <p:spPr>
          <a:xfrm>
            <a:off x="1368283" y="4229100"/>
            <a:ext cx="3479801" cy="3048000"/>
          </a:xfrm>
          <a:prstGeom prst="rect">
            <a:avLst/>
          </a:prstGeom>
          <a:ln w="12700">
            <a:miter lim="400000"/>
          </a:ln>
        </p:spPr>
      </p:pic>
      <p:pic>
        <p:nvPicPr>
          <p:cNvPr id="199" name="pasted-image.pdf"/>
          <p:cNvPicPr>
            <a:picLocks noChangeAspect="1"/>
          </p:cNvPicPr>
          <p:nvPr/>
        </p:nvPicPr>
        <p:blipFill>
          <a:blip r:embed="rId4">
            <a:extLst/>
          </a:blip>
          <a:stretch>
            <a:fillRect/>
          </a:stretch>
        </p:blipFill>
        <p:spPr>
          <a:xfrm>
            <a:off x="7822733" y="3803650"/>
            <a:ext cx="3784601" cy="3949700"/>
          </a:xfrm>
          <a:prstGeom prst="rect">
            <a:avLst/>
          </a:prstGeom>
          <a:ln w="12700">
            <a:miter lim="400000"/>
          </a:ln>
        </p:spPr>
      </p:pic>
      <p:sp>
        <p:nvSpPr>
          <p:cNvPr id="200" name="Shape 200"/>
          <p:cNvSpPr/>
          <p:nvPr/>
        </p:nvSpPr>
        <p:spPr>
          <a:xfrm>
            <a:off x="5867400" y="4545930"/>
            <a:ext cx="1270000" cy="661740"/>
          </a:xfrm>
          <a:prstGeom prst="rightArrow">
            <a:avLst>
              <a:gd name="adj1" fmla="val 32000"/>
              <a:gd name="adj2" fmla="val 54103"/>
            </a:avLst>
          </a:prstGeom>
          <a:gradFill>
            <a:gsLst>
              <a:gs pos="0">
                <a:srgbClr val="FBFBFB"/>
              </a:gs>
              <a:gs pos="100000">
                <a:srgbClr val="514B55"/>
              </a:gs>
            </a:gsLst>
            <a:lin ang="123295"/>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201" name="Shape 20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02" name="pasted-image.pdf"/>
          <p:cNvPicPr>
            <a:picLocks noChangeAspect="1"/>
          </p:cNvPicPr>
          <p:nvPr/>
        </p:nvPicPr>
        <p:blipFill>
          <a:blip r:embed="rId5">
            <a:extLst/>
          </a:blip>
          <a:stretch>
            <a:fillRect/>
          </a:stretch>
        </p:blipFill>
        <p:spPr>
          <a:xfrm>
            <a:off x="2540000" y="8568690"/>
            <a:ext cx="7924800" cy="419101"/>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00"/>
                                        </p:tgtEl>
                                        <p:attrNameLst>
                                          <p:attrName>style.visibility</p:attrName>
                                        </p:attrNameLst>
                                      </p:cBhvr>
                                      <p:to>
                                        <p:strVal val="visible"/>
                                      </p:to>
                                    </p:set>
                                    <p:anim calcmode="lin" valueType="num">
                                      <p:cBhvr>
                                        <p:cTn id="7" dur="500" fill="hold"/>
                                        <p:tgtEl>
                                          <p:spTgt spid="200"/>
                                        </p:tgtEl>
                                        <p:attrNameLst>
                                          <p:attrName>ppt_w</p:attrName>
                                        </p:attrNameLst>
                                      </p:cBhvr>
                                      <p:tavLst>
                                        <p:tav tm="0">
                                          <p:val>
                                            <p:fltVal val="0"/>
                                          </p:val>
                                        </p:tav>
                                        <p:tav tm="100000">
                                          <p:val>
                                            <p:strVal val="#ppt_w"/>
                                          </p:val>
                                        </p:tav>
                                      </p:tavLst>
                                    </p:anim>
                                    <p:anim calcmode="lin" valueType="num">
                                      <p:cBhvr>
                                        <p:cTn id="8" dur="500" fill="hold"/>
                                        <p:tgtEl>
                                          <p:spTgt spid="200"/>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196"/>
                                        </p:tgtEl>
                                        <p:attrNameLst>
                                          <p:attrName>style.visibility</p:attrName>
                                        </p:attrNameLst>
                                      </p:cBhvr>
                                      <p:to>
                                        <p:strVal val="visible"/>
                                      </p:to>
                                    </p:set>
                                    <p:anim calcmode="lin" valueType="num">
                                      <p:cBhvr>
                                        <p:cTn id="12" dur="499" fill="hold"/>
                                        <p:tgtEl>
                                          <p:spTgt spid="196"/>
                                        </p:tgtEl>
                                        <p:attrNameLst>
                                          <p:attrName>ppt_w</p:attrName>
                                        </p:attrNameLst>
                                      </p:cBhvr>
                                      <p:tavLst>
                                        <p:tav tm="0">
                                          <p:val>
                                            <p:fltVal val="0"/>
                                          </p:val>
                                        </p:tav>
                                        <p:tav tm="100000">
                                          <p:val>
                                            <p:strVal val="#ppt_w"/>
                                          </p:val>
                                        </p:tav>
                                      </p:tavLst>
                                    </p:anim>
                                    <p:anim calcmode="lin" valueType="num">
                                      <p:cBhvr>
                                        <p:cTn id="13" dur="499" fill="hold"/>
                                        <p:tgtEl>
                                          <p:spTgt spid="196"/>
                                        </p:tgtEl>
                                        <p:attrNameLst>
                                          <p:attrName>ppt_h</p:attrName>
                                        </p:attrNameLst>
                                      </p:cBhvr>
                                      <p:tavLst>
                                        <p:tav tm="0">
                                          <p:val>
                                            <p:fltVal val="0"/>
                                          </p:val>
                                        </p:tav>
                                        <p:tav tm="100000">
                                          <p:val>
                                            <p:strVal val="#ppt_h"/>
                                          </p:val>
                                        </p:tav>
                                      </p:tavLst>
                                    </p:anim>
                                  </p:childTnLst>
                                </p:cTn>
                              </p:par>
                            </p:childTnLst>
                          </p:cTn>
                        </p:par>
                        <p:par>
                          <p:cTn id="14" fill="hold">
                            <p:stCondLst>
                              <p:cond delay="999"/>
                            </p:stCondLst>
                            <p:childTnLst>
                              <p:par>
                                <p:cTn id="15" presetClass="entr" nodeType="afterEffect" presetSubtype="16" presetID="23" grpId="3" fill="hold">
                                  <p:stCondLst>
                                    <p:cond delay="0"/>
                                  </p:stCondLst>
                                  <p:iterate type="el" backwards="0">
                                    <p:tmAbs val="0"/>
                                  </p:iterate>
                                  <p:childTnLst>
                                    <p:set>
                                      <p:cBhvr>
                                        <p:cTn id="16" fill="hold"/>
                                        <p:tgtEl>
                                          <p:spTgt spid="199"/>
                                        </p:tgtEl>
                                        <p:attrNameLst>
                                          <p:attrName>style.visibility</p:attrName>
                                        </p:attrNameLst>
                                      </p:cBhvr>
                                      <p:to>
                                        <p:strVal val="visible"/>
                                      </p:to>
                                    </p:set>
                                    <p:anim calcmode="lin" valueType="num">
                                      <p:cBhvr>
                                        <p:cTn id="17" dur="499" fill="hold"/>
                                        <p:tgtEl>
                                          <p:spTgt spid="199"/>
                                        </p:tgtEl>
                                        <p:attrNameLst>
                                          <p:attrName>ppt_w</p:attrName>
                                        </p:attrNameLst>
                                      </p:cBhvr>
                                      <p:tavLst>
                                        <p:tav tm="0">
                                          <p:val>
                                            <p:fltVal val="0"/>
                                          </p:val>
                                        </p:tav>
                                        <p:tav tm="100000">
                                          <p:val>
                                            <p:strVal val="#ppt_w"/>
                                          </p:val>
                                        </p:tav>
                                      </p:tavLst>
                                    </p:anim>
                                    <p:anim calcmode="lin" valueType="num">
                                      <p:cBhvr>
                                        <p:cTn id="18" dur="499" fill="hold"/>
                                        <p:tgtEl>
                                          <p:spTgt spid="199"/>
                                        </p:tgtEl>
                                        <p:attrNameLst>
                                          <p:attrName>ppt_h</p:attrName>
                                        </p:attrNameLst>
                                      </p:cBhvr>
                                      <p:tavLst>
                                        <p:tav tm="0">
                                          <p:val>
                                            <p:fltVal val="0"/>
                                          </p:val>
                                        </p:tav>
                                        <p:tav tm="100000">
                                          <p:val>
                                            <p:strVal val="#ppt_h"/>
                                          </p:val>
                                        </p:tav>
                                      </p:tavLst>
                                    </p:anim>
                                  </p:childTnLst>
                                </p:cTn>
                              </p:par>
                            </p:childTnLst>
                          </p:cTn>
                        </p:par>
                        <p:par>
                          <p:cTn id="19" fill="hold">
                            <p:stCondLst>
                              <p:cond delay="1498"/>
                            </p:stCondLst>
                            <p:childTnLst>
                              <p:par>
                                <p:cTn id="20" presetClass="entr" nodeType="afterEffect" presetSubtype="16" presetID="23" grpId="4" fill="hold">
                                  <p:stCondLst>
                                    <p:cond delay="0"/>
                                  </p:stCondLst>
                                  <p:iterate type="el" backwards="0">
                                    <p:tmAbs val="0"/>
                                  </p:iterate>
                                  <p:childTnLst>
                                    <p:set>
                                      <p:cBhvr>
                                        <p:cTn id="21" fill="hold"/>
                                        <p:tgtEl>
                                          <p:spTgt spid="195"/>
                                        </p:tgtEl>
                                        <p:attrNameLst>
                                          <p:attrName>style.visibility</p:attrName>
                                        </p:attrNameLst>
                                      </p:cBhvr>
                                      <p:to>
                                        <p:strVal val="visible"/>
                                      </p:to>
                                    </p:set>
                                    <p:anim calcmode="lin" valueType="num">
                                      <p:cBhvr>
                                        <p:cTn id="22" dur="499" fill="hold"/>
                                        <p:tgtEl>
                                          <p:spTgt spid="195"/>
                                        </p:tgtEl>
                                        <p:attrNameLst>
                                          <p:attrName>ppt_w</p:attrName>
                                        </p:attrNameLst>
                                      </p:cBhvr>
                                      <p:tavLst>
                                        <p:tav tm="0">
                                          <p:val>
                                            <p:fltVal val="0"/>
                                          </p:val>
                                        </p:tav>
                                        <p:tav tm="100000">
                                          <p:val>
                                            <p:strVal val="#ppt_w"/>
                                          </p:val>
                                        </p:tav>
                                      </p:tavLst>
                                    </p:anim>
                                    <p:anim calcmode="lin" valueType="num">
                                      <p:cBhvr>
                                        <p:cTn id="23" dur="499" fill="hold"/>
                                        <p:tgtEl>
                                          <p:spTgt spid="195"/>
                                        </p:tgtEl>
                                        <p:attrNameLst>
                                          <p:attrName>ppt_h</p:attrName>
                                        </p:attrNameLst>
                                      </p:cBhvr>
                                      <p:tavLst>
                                        <p:tav tm="0">
                                          <p:val>
                                            <p:fltVal val="0"/>
                                          </p:val>
                                        </p:tav>
                                        <p:tav tm="100000">
                                          <p:val>
                                            <p:strVal val="#ppt_h"/>
                                          </p:val>
                                        </p:tav>
                                      </p:tavLst>
                                    </p:anim>
                                  </p:childTnLst>
                                </p:cTn>
                              </p:par>
                            </p:childTnLst>
                          </p:cTn>
                        </p:par>
                        <p:par>
                          <p:cTn id="24" fill="hold">
                            <p:stCondLst>
                              <p:cond delay="1997"/>
                            </p:stCondLst>
                            <p:childTnLst>
                              <p:par>
                                <p:cTn id="25" presetClass="entr" nodeType="afterEffect" presetSubtype="16" presetID="23" grpId="5" fill="hold">
                                  <p:stCondLst>
                                    <p:cond delay="0"/>
                                  </p:stCondLst>
                                  <p:iterate type="el" backwards="0">
                                    <p:tmAbs val="0"/>
                                  </p:iterate>
                                  <p:childTnLst>
                                    <p:set>
                                      <p:cBhvr>
                                        <p:cTn id="26" fill="hold"/>
                                        <p:tgtEl>
                                          <p:spTgt spid="194"/>
                                        </p:tgtEl>
                                        <p:attrNameLst>
                                          <p:attrName>style.visibility</p:attrName>
                                        </p:attrNameLst>
                                      </p:cBhvr>
                                      <p:to>
                                        <p:strVal val="visible"/>
                                      </p:to>
                                    </p:set>
                                    <p:anim calcmode="lin" valueType="num">
                                      <p:cBhvr>
                                        <p:cTn id="27" dur="499" fill="hold"/>
                                        <p:tgtEl>
                                          <p:spTgt spid="194"/>
                                        </p:tgtEl>
                                        <p:attrNameLst>
                                          <p:attrName>ppt_w</p:attrName>
                                        </p:attrNameLst>
                                      </p:cBhvr>
                                      <p:tavLst>
                                        <p:tav tm="0">
                                          <p:val>
                                            <p:fltVal val="0"/>
                                          </p:val>
                                        </p:tav>
                                        <p:tav tm="100000">
                                          <p:val>
                                            <p:strVal val="#ppt_w"/>
                                          </p:val>
                                        </p:tav>
                                      </p:tavLst>
                                    </p:anim>
                                    <p:anim calcmode="lin" valueType="num">
                                      <p:cBhvr>
                                        <p:cTn id="28" dur="499" fill="hold"/>
                                        <p:tgtEl>
                                          <p:spTgt spid="19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6" grpId="2"/>
      <p:bldP build="whole" bldLvl="1" animBg="1" rev="0" advAuto="0" spid="194" grpId="5"/>
      <p:bldP build="whole" bldLvl="1" animBg="1" rev="0" advAuto="0" spid="199" grpId="3"/>
      <p:bldP build="whole" bldLvl="1" animBg="1" rev="0" advAuto="0" spid="195" grpId="4"/>
      <p:bldP build="whole" bldLvl="1" animBg="1" rev="0" advAuto="0" spid="200"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6" name="Shape 206"/>
          <p:cNvSpPr/>
          <p:nvPr/>
        </p:nvSpPr>
        <p:spPr>
          <a:xfrm>
            <a:off x="1470066" y="3640551"/>
            <a:ext cx="2321052" cy="1124972"/>
          </a:xfrm>
          <a:prstGeom prst="rect">
            <a:avLst/>
          </a:prstGeom>
          <a:solidFill>
            <a:schemeClr val="accent3">
              <a:satOff val="18648"/>
              <a:lumOff val="5971"/>
            </a:schemeClr>
          </a:solidFill>
          <a:ln w="12700">
            <a:miter lim="400000"/>
          </a:ln>
        </p:spPr>
        <p:txBody>
          <a:bodyPr lIns="50800" tIns="50800" rIns="50800" bIns="50800" anchor="ctr"/>
          <a:lstStyle/>
          <a:p>
            <a:pPr>
              <a:defRPr sz="2400"/>
            </a:pPr>
          </a:p>
        </p:txBody>
      </p:sp>
      <p:sp>
        <p:nvSpPr>
          <p:cNvPr id="207" name="Shape 207"/>
          <p:cNvSpPr/>
          <p:nvPr/>
        </p:nvSpPr>
        <p:spPr>
          <a:xfrm>
            <a:off x="8159435" y="5802573"/>
            <a:ext cx="3006940" cy="955338"/>
          </a:xfrm>
          <a:prstGeom prst="rect">
            <a:avLst/>
          </a:prstGeom>
          <a:solidFill>
            <a:schemeClr val="accent3">
              <a:satOff val="18648"/>
              <a:lumOff val="5971"/>
            </a:schemeClr>
          </a:solidFill>
          <a:ln w="12700">
            <a:miter lim="400000"/>
          </a:ln>
        </p:spPr>
        <p:txBody>
          <a:bodyPr lIns="50800" tIns="50800" rIns="50800" bIns="50800" anchor="ctr"/>
          <a:lstStyle/>
          <a:p>
            <a:pPr>
              <a:defRPr sz="2400"/>
            </a:pPr>
          </a:p>
        </p:txBody>
      </p:sp>
      <p:sp>
        <p:nvSpPr>
          <p:cNvPr id="208" name="Shape 208"/>
          <p:cNvSpPr/>
          <p:nvPr/>
        </p:nvSpPr>
        <p:spPr>
          <a:xfrm>
            <a:off x="8131499" y="3640550"/>
            <a:ext cx="4178301" cy="1124973"/>
          </a:xfrm>
          <a:prstGeom prst="rect">
            <a:avLst/>
          </a:prstGeom>
          <a:solidFill>
            <a:schemeClr val="accent3">
              <a:satOff val="18648"/>
              <a:lumOff val="5971"/>
            </a:schemeClr>
          </a:solidFill>
          <a:ln w="12700">
            <a:miter lim="400000"/>
          </a:ln>
        </p:spPr>
        <p:txBody>
          <a:bodyPr lIns="50800" tIns="50800" rIns="50800" bIns="50800" anchor="ctr"/>
          <a:lstStyle/>
          <a:p>
            <a:pPr>
              <a:defRPr sz="2400"/>
            </a:pPr>
          </a:p>
        </p:txBody>
      </p:sp>
      <p:pic>
        <p:nvPicPr>
          <p:cNvPr id="209" name="pasted-image.pdf"/>
          <p:cNvPicPr>
            <a:picLocks noChangeAspect="1"/>
          </p:cNvPicPr>
          <p:nvPr/>
        </p:nvPicPr>
        <p:blipFill>
          <a:blip r:embed="rId3">
            <a:extLst/>
          </a:blip>
          <a:stretch>
            <a:fillRect/>
          </a:stretch>
        </p:blipFill>
        <p:spPr>
          <a:xfrm>
            <a:off x="7956001" y="3237181"/>
            <a:ext cx="4178301" cy="3949701"/>
          </a:xfrm>
          <a:prstGeom prst="rect">
            <a:avLst/>
          </a:prstGeom>
          <a:ln w="12700">
            <a:miter lim="400000"/>
          </a:ln>
        </p:spPr>
      </p:pic>
      <p:sp>
        <p:nvSpPr>
          <p:cNvPr id="210" name="Shape 210"/>
          <p:cNvSpPr/>
          <p:nvPr>
            <p:ph type="title"/>
          </p:nvPr>
        </p:nvSpPr>
        <p:spPr>
          <a:prstGeom prst="rect">
            <a:avLst/>
          </a:prstGeom>
        </p:spPr>
        <p:txBody>
          <a:bodyPr/>
          <a:lstStyle/>
          <a:p>
            <a:pPr/>
            <a:r>
              <a:t>Register Blocking</a:t>
            </a:r>
          </a:p>
        </p:txBody>
      </p:sp>
      <p:pic>
        <p:nvPicPr>
          <p:cNvPr id="211" name="pasted-image.pdf"/>
          <p:cNvPicPr>
            <a:picLocks noChangeAspect="1"/>
          </p:cNvPicPr>
          <p:nvPr/>
        </p:nvPicPr>
        <p:blipFill>
          <a:blip r:embed="rId4">
            <a:extLst/>
          </a:blip>
          <a:stretch>
            <a:fillRect/>
          </a:stretch>
        </p:blipFill>
        <p:spPr>
          <a:xfrm>
            <a:off x="1215883" y="3237181"/>
            <a:ext cx="3784601" cy="3949701"/>
          </a:xfrm>
          <a:prstGeom prst="rect">
            <a:avLst/>
          </a:prstGeom>
          <a:ln w="12700">
            <a:miter lim="400000"/>
          </a:ln>
        </p:spPr>
      </p:pic>
      <p:sp>
        <p:nvSpPr>
          <p:cNvPr id="212" name="Shape 212"/>
          <p:cNvSpPr/>
          <p:nvPr/>
        </p:nvSpPr>
        <p:spPr>
          <a:xfrm>
            <a:off x="5867400" y="4545930"/>
            <a:ext cx="1270000" cy="661740"/>
          </a:xfrm>
          <a:prstGeom prst="rightArrow">
            <a:avLst>
              <a:gd name="adj1" fmla="val 32000"/>
              <a:gd name="adj2" fmla="val 54103"/>
            </a:avLst>
          </a:prstGeom>
          <a:gradFill>
            <a:gsLst>
              <a:gs pos="0">
                <a:srgbClr val="FBFBFB"/>
              </a:gs>
              <a:gs pos="100000">
                <a:srgbClr val="514B55"/>
              </a:gs>
            </a:gsLst>
            <a:lin ang="123295"/>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213" name="Shape 21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14" name="pasted-image.pdf"/>
          <p:cNvPicPr>
            <a:picLocks noChangeAspect="1"/>
          </p:cNvPicPr>
          <p:nvPr/>
        </p:nvPicPr>
        <p:blipFill>
          <a:blip r:embed="rId5">
            <a:extLst/>
          </a:blip>
          <a:stretch>
            <a:fillRect/>
          </a:stretch>
        </p:blipFill>
        <p:spPr>
          <a:xfrm>
            <a:off x="2660650" y="8033350"/>
            <a:ext cx="7683500" cy="10287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12"/>
                                        </p:tgtEl>
                                        <p:attrNameLst>
                                          <p:attrName>style.visibility</p:attrName>
                                        </p:attrNameLst>
                                      </p:cBhvr>
                                      <p:to>
                                        <p:strVal val="visible"/>
                                      </p:to>
                                    </p:set>
                                    <p:anim calcmode="lin" valueType="num">
                                      <p:cBhvr>
                                        <p:cTn id="7" dur="500" fill="hold"/>
                                        <p:tgtEl>
                                          <p:spTgt spid="212"/>
                                        </p:tgtEl>
                                        <p:attrNameLst>
                                          <p:attrName>ppt_w</p:attrName>
                                        </p:attrNameLst>
                                      </p:cBhvr>
                                      <p:tavLst>
                                        <p:tav tm="0">
                                          <p:val>
                                            <p:fltVal val="0"/>
                                          </p:val>
                                        </p:tav>
                                        <p:tav tm="100000">
                                          <p:val>
                                            <p:strVal val="#ppt_w"/>
                                          </p:val>
                                        </p:tav>
                                      </p:tavLst>
                                    </p:anim>
                                    <p:anim calcmode="lin" valueType="num">
                                      <p:cBhvr>
                                        <p:cTn id="8" dur="500" fill="hold"/>
                                        <p:tgtEl>
                                          <p:spTgt spid="21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209"/>
                                        </p:tgtEl>
                                        <p:attrNameLst>
                                          <p:attrName>style.visibility</p:attrName>
                                        </p:attrNameLst>
                                      </p:cBhvr>
                                      <p:to>
                                        <p:strVal val="visible"/>
                                      </p:to>
                                    </p:set>
                                    <p:anim calcmode="lin" valueType="num">
                                      <p:cBhvr>
                                        <p:cTn id="12" dur="500" fill="hold"/>
                                        <p:tgtEl>
                                          <p:spTgt spid="209"/>
                                        </p:tgtEl>
                                        <p:attrNameLst>
                                          <p:attrName>ppt_w</p:attrName>
                                        </p:attrNameLst>
                                      </p:cBhvr>
                                      <p:tavLst>
                                        <p:tav tm="0">
                                          <p:val>
                                            <p:fltVal val="0"/>
                                          </p:val>
                                        </p:tav>
                                        <p:tav tm="100000">
                                          <p:val>
                                            <p:strVal val="#ppt_w"/>
                                          </p:val>
                                        </p:tav>
                                      </p:tavLst>
                                    </p:anim>
                                    <p:anim calcmode="lin" valueType="num">
                                      <p:cBhvr>
                                        <p:cTn id="13" dur="500" fill="hold"/>
                                        <p:tgtEl>
                                          <p:spTgt spid="209"/>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208"/>
                                        </p:tgtEl>
                                        <p:attrNameLst>
                                          <p:attrName>style.visibility</p:attrName>
                                        </p:attrNameLst>
                                      </p:cBhvr>
                                      <p:to>
                                        <p:strVal val="visible"/>
                                      </p:to>
                                    </p:set>
                                    <p:anim calcmode="lin" valueType="num">
                                      <p:cBhvr>
                                        <p:cTn id="17" dur="500" fill="hold"/>
                                        <p:tgtEl>
                                          <p:spTgt spid="208"/>
                                        </p:tgtEl>
                                        <p:attrNameLst>
                                          <p:attrName>ppt_w</p:attrName>
                                        </p:attrNameLst>
                                      </p:cBhvr>
                                      <p:tavLst>
                                        <p:tav tm="0">
                                          <p:val>
                                            <p:fltVal val="0"/>
                                          </p:val>
                                        </p:tav>
                                        <p:tav tm="100000">
                                          <p:val>
                                            <p:strVal val="#ppt_w"/>
                                          </p:val>
                                        </p:tav>
                                      </p:tavLst>
                                    </p:anim>
                                    <p:anim calcmode="lin" valueType="num">
                                      <p:cBhvr>
                                        <p:cTn id="18" dur="500" fill="hold"/>
                                        <p:tgtEl>
                                          <p:spTgt spid="208"/>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206"/>
                                        </p:tgtEl>
                                        <p:attrNameLst>
                                          <p:attrName>style.visibility</p:attrName>
                                        </p:attrNameLst>
                                      </p:cBhvr>
                                      <p:to>
                                        <p:strVal val="visible"/>
                                      </p:to>
                                    </p:set>
                                    <p:anim calcmode="lin" valueType="num">
                                      <p:cBhvr>
                                        <p:cTn id="22" dur="500" fill="hold"/>
                                        <p:tgtEl>
                                          <p:spTgt spid="206"/>
                                        </p:tgtEl>
                                        <p:attrNameLst>
                                          <p:attrName>ppt_w</p:attrName>
                                        </p:attrNameLst>
                                      </p:cBhvr>
                                      <p:tavLst>
                                        <p:tav tm="0">
                                          <p:val>
                                            <p:fltVal val="0"/>
                                          </p:val>
                                        </p:tav>
                                        <p:tav tm="100000">
                                          <p:val>
                                            <p:strVal val="#ppt_w"/>
                                          </p:val>
                                        </p:tav>
                                      </p:tavLst>
                                    </p:anim>
                                    <p:anim calcmode="lin" valueType="num">
                                      <p:cBhvr>
                                        <p:cTn id="23" dur="500" fill="hold"/>
                                        <p:tgtEl>
                                          <p:spTgt spid="206"/>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207"/>
                                        </p:tgtEl>
                                        <p:attrNameLst>
                                          <p:attrName>style.visibility</p:attrName>
                                        </p:attrNameLst>
                                      </p:cBhvr>
                                      <p:to>
                                        <p:strVal val="visible"/>
                                      </p:to>
                                    </p:set>
                                    <p:anim calcmode="lin" valueType="num">
                                      <p:cBhvr>
                                        <p:cTn id="27" dur="500" fill="hold"/>
                                        <p:tgtEl>
                                          <p:spTgt spid="207"/>
                                        </p:tgtEl>
                                        <p:attrNameLst>
                                          <p:attrName>ppt_w</p:attrName>
                                        </p:attrNameLst>
                                      </p:cBhvr>
                                      <p:tavLst>
                                        <p:tav tm="0">
                                          <p:val>
                                            <p:fltVal val="0"/>
                                          </p:val>
                                        </p:tav>
                                        <p:tav tm="100000">
                                          <p:val>
                                            <p:strVal val="#ppt_w"/>
                                          </p:val>
                                        </p:tav>
                                      </p:tavLst>
                                    </p:anim>
                                    <p:anim calcmode="lin" valueType="num">
                                      <p:cBhvr>
                                        <p:cTn id="28" dur="500" fill="hold"/>
                                        <p:tgtEl>
                                          <p:spTgt spid="20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8" grpId="3"/>
      <p:bldP build="whole" bldLvl="1" animBg="1" rev="0" advAuto="0" spid="207" grpId="5"/>
      <p:bldP build="whole" bldLvl="1" animBg="1" rev="0" advAuto="0" spid="212" grpId="1"/>
      <p:bldP build="whole" bldLvl="1" animBg="1" rev="0" advAuto="0" spid="206" grpId="4"/>
      <p:bldP build="whole" bldLvl="1" animBg="1" rev="0" advAuto="0" spid="209" grpId="2"/>
    </p:bldLst>
  </p:timing>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8" name="Shape 218"/>
          <p:cNvSpPr/>
          <p:nvPr/>
        </p:nvSpPr>
        <p:spPr>
          <a:xfrm>
            <a:off x="1912676" y="4269339"/>
            <a:ext cx="845833" cy="493741"/>
          </a:xfrm>
          <a:prstGeom prst="rect">
            <a:avLst/>
          </a:prstGeom>
          <a:solidFill>
            <a:schemeClr val="accent3">
              <a:satOff val="18648"/>
              <a:lumOff val="5971"/>
            </a:schemeClr>
          </a:solidFill>
          <a:ln w="12700">
            <a:miter lim="400000"/>
          </a:ln>
        </p:spPr>
        <p:txBody>
          <a:bodyPr lIns="50800" tIns="50800" rIns="50800" bIns="50800" anchor="ctr"/>
          <a:lstStyle/>
          <a:p>
            <a:pPr>
              <a:defRPr sz="2400"/>
            </a:pPr>
          </a:p>
        </p:txBody>
      </p:sp>
      <p:sp>
        <p:nvSpPr>
          <p:cNvPr id="219" name="Shape 219"/>
          <p:cNvSpPr/>
          <p:nvPr/>
        </p:nvSpPr>
        <p:spPr>
          <a:xfrm>
            <a:off x="8440595" y="3946788"/>
            <a:ext cx="1065501" cy="493740"/>
          </a:xfrm>
          <a:prstGeom prst="rect">
            <a:avLst/>
          </a:prstGeom>
          <a:solidFill>
            <a:schemeClr val="accent3">
              <a:satOff val="18648"/>
              <a:lumOff val="5971"/>
            </a:schemeClr>
          </a:solidFill>
          <a:ln w="12700">
            <a:miter lim="400000"/>
          </a:ln>
        </p:spPr>
        <p:txBody>
          <a:bodyPr lIns="50800" tIns="50800" rIns="50800" bIns="50800" anchor="ctr"/>
          <a:lstStyle/>
          <a:p>
            <a:pPr>
              <a:defRPr sz="2400"/>
            </a:pPr>
          </a:p>
        </p:txBody>
      </p:sp>
      <p:sp>
        <p:nvSpPr>
          <p:cNvPr id="220" name="Shape 220"/>
          <p:cNvSpPr/>
          <p:nvPr/>
        </p:nvSpPr>
        <p:spPr>
          <a:xfrm>
            <a:off x="8497223" y="4965161"/>
            <a:ext cx="1270001" cy="493741"/>
          </a:xfrm>
          <a:prstGeom prst="rect">
            <a:avLst/>
          </a:prstGeom>
          <a:solidFill>
            <a:schemeClr val="accent3">
              <a:satOff val="18648"/>
              <a:lumOff val="5971"/>
            </a:schemeClr>
          </a:solidFill>
          <a:ln w="12700">
            <a:miter lim="400000"/>
          </a:ln>
        </p:spPr>
        <p:txBody>
          <a:bodyPr lIns="50800" tIns="50800" rIns="50800" bIns="50800" anchor="ctr"/>
          <a:lstStyle/>
          <a:p>
            <a:pPr>
              <a:defRPr sz="2400"/>
            </a:pPr>
          </a:p>
        </p:txBody>
      </p:sp>
      <p:sp>
        <p:nvSpPr>
          <p:cNvPr id="221" name="Shape 221"/>
          <p:cNvSpPr/>
          <p:nvPr/>
        </p:nvSpPr>
        <p:spPr>
          <a:xfrm>
            <a:off x="5867400" y="4545930"/>
            <a:ext cx="1270000" cy="661740"/>
          </a:xfrm>
          <a:prstGeom prst="rightArrow">
            <a:avLst>
              <a:gd name="adj1" fmla="val 32000"/>
              <a:gd name="adj2" fmla="val 54103"/>
            </a:avLst>
          </a:prstGeom>
          <a:gradFill>
            <a:gsLst>
              <a:gs pos="0">
                <a:srgbClr val="FBFBFB"/>
              </a:gs>
              <a:gs pos="100000">
                <a:srgbClr val="514B55"/>
              </a:gs>
            </a:gsLst>
            <a:lin ang="123295"/>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pic>
        <p:nvPicPr>
          <p:cNvPr id="222" name="pasted-image.pdf"/>
          <p:cNvPicPr>
            <a:picLocks noChangeAspect="1"/>
          </p:cNvPicPr>
          <p:nvPr/>
        </p:nvPicPr>
        <p:blipFill>
          <a:blip r:embed="rId3">
            <a:extLst/>
          </a:blip>
          <a:stretch>
            <a:fillRect/>
          </a:stretch>
        </p:blipFill>
        <p:spPr>
          <a:xfrm>
            <a:off x="7936951" y="2995881"/>
            <a:ext cx="4597401" cy="4432301"/>
          </a:xfrm>
          <a:prstGeom prst="rect">
            <a:avLst/>
          </a:prstGeom>
          <a:ln w="12700">
            <a:miter lim="400000"/>
          </a:ln>
        </p:spPr>
      </p:pic>
      <p:sp>
        <p:nvSpPr>
          <p:cNvPr id="223" name="Shape 223"/>
          <p:cNvSpPr/>
          <p:nvPr>
            <p:ph type="title"/>
          </p:nvPr>
        </p:nvSpPr>
        <p:spPr>
          <a:prstGeom prst="rect">
            <a:avLst/>
          </a:prstGeom>
        </p:spPr>
        <p:txBody>
          <a:bodyPr/>
          <a:lstStyle/>
          <a:p>
            <a:pPr/>
            <a:r>
              <a:t>Register Blocking</a:t>
            </a:r>
          </a:p>
        </p:txBody>
      </p:sp>
      <p:pic>
        <p:nvPicPr>
          <p:cNvPr id="224" name="pasted-image.pdf"/>
          <p:cNvPicPr>
            <a:picLocks noChangeAspect="1"/>
          </p:cNvPicPr>
          <p:nvPr/>
        </p:nvPicPr>
        <p:blipFill>
          <a:blip r:embed="rId4">
            <a:extLst/>
          </a:blip>
          <a:stretch>
            <a:fillRect/>
          </a:stretch>
        </p:blipFill>
        <p:spPr>
          <a:xfrm>
            <a:off x="1340296" y="3237181"/>
            <a:ext cx="4178301" cy="3949701"/>
          </a:xfrm>
          <a:prstGeom prst="rect">
            <a:avLst/>
          </a:prstGeom>
          <a:ln w="12700">
            <a:miter lim="400000"/>
          </a:ln>
        </p:spPr>
      </p:pic>
      <p:sp>
        <p:nvSpPr>
          <p:cNvPr id="225" name="Shape 22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26" name="pasted-image.pdf"/>
          <p:cNvPicPr>
            <a:picLocks noChangeAspect="1"/>
          </p:cNvPicPr>
          <p:nvPr/>
        </p:nvPicPr>
        <p:blipFill>
          <a:blip r:embed="rId5">
            <a:extLst/>
          </a:blip>
          <a:stretch>
            <a:fillRect/>
          </a:stretch>
        </p:blipFill>
        <p:spPr>
          <a:xfrm>
            <a:off x="3625850" y="8604157"/>
            <a:ext cx="5753100" cy="4191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22"/>
                                        </p:tgtEl>
                                        <p:attrNameLst>
                                          <p:attrName>style.visibility</p:attrName>
                                        </p:attrNameLst>
                                      </p:cBhvr>
                                      <p:to>
                                        <p:strVal val="visible"/>
                                      </p:to>
                                    </p:set>
                                    <p:anim calcmode="lin" valueType="num">
                                      <p:cBhvr>
                                        <p:cTn id="7" dur="500" fill="hold"/>
                                        <p:tgtEl>
                                          <p:spTgt spid="222"/>
                                        </p:tgtEl>
                                        <p:attrNameLst>
                                          <p:attrName>ppt_w</p:attrName>
                                        </p:attrNameLst>
                                      </p:cBhvr>
                                      <p:tavLst>
                                        <p:tav tm="0">
                                          <p:val>
                                            <p:fltVal val="0"/>
                                          </p:val>
                                        </p:tav>
                                        <p:tav tm="100000">
                                          <p:val>
                                            <p:strVal val="#ppt_w"/>
                                          </p:val>
                                        </p:tav>
                                      </p:tavLst>
                                    </p:anim>
                                    <p:anim calcmode="lin" valueType="num">
                                      <p:cBhvr>
                                        <p:cTn id="8" dur="500" fill="hold"/>
                                        <p:tgtEl>
                                          <p:spTgt spid="22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219"/>
                                        </p:tgtEl>
                                        <p:attrNameLst>
                                          <p:attrName>style.visibility</p:attrName>
                                        </p:attrNameLst>
                                      </p:cBhvr>
                                      <p:to>
                                        <p:strVal val="visible"/>
                                      </p:to>
                                    </p:set>
                                    <p:anim calcmode="lin" valueType="num">
                                      <p:cBhvr>
                                        <p:cTn id="12" dur="500" fill="hold"/>
                                        <p:tgtEl>
                                          <p:spTgt spid="219"/>
                                        </p:tgtEl>
                                        <p:attrNameLst>
                                          <p:attrName>ppt_w</p:attrName>
                                        </p:attrNameLst>
                                      </p:cBhvr>
                                      <p:tavLst>
                                        <p:tav tm="0">
                                          <p:val>
                                            <p:fltVal val="0"/>
                                          </p:val>
                                        </p:tav>
                                        <p:tav tm="100000">
                                          <p:val>
                                            <p:strVal val="#ppt_w"/>
                                          </p:val>
                                        </p:tav>
                                      </p:tavLst>
                                    </p:anim>
                                    <p:anim calcmode="lin" valueType="num">
                                      <p:cBhvr>
                                        <p:cTn id="13" dur="500" fill="hold"/>
                                        <p:tgtEl>
                                          <p:spTgt spid="219"/>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218"/>
                                        </p:tgtEl>
                                        <p:attrNameLst>
                                          <p:attrName>style.visibility</p:attrName>
                                        </p:attrNameLst>
                                      </p:cBhvr>
                                      <p:to>
                                        <p:strVal val="visible"/>
                                      </p:to>
                                    </p:set>
                                    <p:anim calcmode="lin" valueType="num">
                                      <p:cBhvr>
                                        <p:cTn id="17" dur="500" fill="hold"/>
                                        <p:tgtEl>
                                          <p:spTgt spid="218"/>
                                        </p:tgtEl>
                                        <p:attrNameLst>
                                          <p:attrName>ppt_w</p:attrName>
                                        </p:attrNameLst>
                                      </p:cBhvr>
                                      <p:tavLst>
                                        <p:tav tm="0">
                                          <p:val>
                                            <p:fltVal val="0"/>
                                          </p:val>
                                        </p:tav>
                                        <p:tav tm="100000">
                                          <p:val>
                                            <p:strVal val="#ppt_w"/>
                                          </p:val>
                                        </p:tav>
                                      </p:tavLst>
                                    </p:anim>
                                    <p:anim calcmode="lin" valueType="num">
                                      <p:cBhvr>
                                        <p:cTn id="18" dur="500" fill="hold"/>
                                        <p:tgtEl>
                                          <p:spTgt spid="218"/>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221"/>
                                        </p:tgtEl>
                                        <p:attrNameLst>
                                          <p:attrName>style.visibility</p:attrName>
                                        </p:attrNameLst>
                                      </p:cBhvr>
                                      <p:to>
                                        <p:strVal val="visible"/>
                                      </p:to>
                                    </p:set>
                                    <p:anim calcmode="lin" valueType="num">
                                      <p:cBhvr>
                                        <p:cTn id="22" dur="500" fill="hold"/>
                                        <p:tgtEl>
                                          <p:spTgt spid="221"/>
                                        </p:tgtEl>
                                        <p:attrNameLst>
                                          <p:attrName>ppt_w</p:attrName>
                                        </p:attrNameLst>
                                      </p:cBhvr>
                                      <p:tavLst>
                                        <p:tav tm="0">
                                          <p:val>
                                            <p:fltVal val="0"/>
                                          </p:val>
                                        </p:tav>
                                        <p:tav tm="100000">
                                          <p:val>
                                            <p:strVal val="#ppt_w"/>
                                          </p:val>
                                        </p:tav>
                                      </p:tavLst>
                                    </p:anim>
                                    <p:anim calcmode="lin" valueType="num">
                                      <p:cBhvr>
                                        <p:cTn id="23" dur="500" fill="hold"/>
                                        <p:tgtEl>
                                          <p:spTgt spid="221"/>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220"/>
                                        </p:tgtEl>
                                        <p:attrNameLst>
                                          <p:attrName>style.visibility</p:attrName>
                                        </p:attrNameLst>
                                      </p:cBhvr>
                                      <p:to>
                                        <p:strVal val="visible"/>
                                      </p:to>
                                    </p:set>
                                    <p:anim calcmode="lin" valueType="num">
                                      <p:cBhvr>
                                        <p:cTn id="27" dur="500" fill="hold"/>
                                        <p:tgtEl>
                                          <p:spTgt spid="220"/>
                                        </p:tgtEl>
                                        <p:attrNameLst>
                                          <p:attrName>ppt_w</p:attrName>
                                        </p:attrNameLst>
                                      </p:cBhvr>
                                      <p:tavLst>
                                        <p:tav tm="0">
                                          <p:val>
                                            <p:fltVal val="0"/>
                                          </p:val>
                                        </p:tav>
                                        <p:tav tm="100000">
                                          <p:val>
                                            <p:strVal val="#ppt_w"/>
                                          </p:val>
                                        </p:tav>
                                      </p:tavLst>
                                    </p:anim>
                                    <p:anim calcmode="lin" valueType="num">
                                      <p:cBhvr>
                                        <p:cTn id="28" dur="500" fill="hold"/>
                                        <p:tgtEl>
                                          <p:spTgt spid="2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2" grpId="1"/>
      <p:bldP build="whole" bldLvl="1" animBg="1" rev="0" advAuto="0" spid="221" grpId="4"/>
      <p:bldP build="whole" bldLvl="1" animBg="1" rev="0" advAuto="0" spid="219" grpId="2"/>
      <p:bldP build="whole" bldLvl="1" animBg="1" rev="0" advAuto="0" spid="220" grpId="5"/>
      <p:bldP build="whole" bldLvl="1" animBg="1" rev="0" advAuto="0" spid="218" grpId="3"/>
    </p:bldLst>
  </p:timing>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0" name="Shape 230"/>
          <p:cNvSpPr/>
          <p:nvPr/>
        </p:nvSpPr>
        <p:spPr>
          <a:xfrm>
            <a:off x="1568651" y="4280541"/>
            <a:ext cx="1982602" cy="936623"/>
          </a:xfrm>
          <a:prstGeom prst="rect">
            <a:avLst/>
          </a:prstGeom>
          <a:solidFill>
            <a:schemeClr val="accent3">
              <a:satOff val="18648"/>
              <a:lumOff val="5971"/>
            </a:schemeClr>
          </a:solidFill>
          <a:ln w="12700">
            <a:miter lim="400000"/>
          </a:ln>
        </p:spPr>
        <p:txBody>
          <a:bodyPr lIns="50800" tIns="50800" rIns="50800" bIns="50800" anchor="ctr"/>
          <a:lstStyle/>
          <a:p>
            <a:pPr>
              <a:defRPr sz="2400"/>
            </a:pPr>
          </a:p>
        </p:txBody>
      </p:sp>
      <p:sp>
        <p:nvSpPr>
          <p:cNvPr id="231" name="Shape 231"/>
          <p:cNvSpPr/>
          <p:nvPr/>
        </p:nvSpPr>
        <p:spPr>
          <a:xfrm>
            <a:off x="7685881" y="4144962"/>
            <a:ext cx="5190729" cy="167044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 y="0"/>
                </a:moveTo>
                <a:lnTo>
                  <a:pt x="5" y="5614"/>
                </a:lnTo>
                <a:lnTo>
                  <a:pt x="0" y="5614"/>
                </a:lnTo>
                <a:lnTo>
                  <a:pt x="0" y="21600"/>
                </a:lnTo>
                <a:lnTo>
                  <a:pt x="9821" y="21600"/>
                </a:lnTo>
                <a:lnTo>
                  <a:pt x="9821" y="14723"/>
                </a:lnTo>
                <a:lnTo>
                  <a:pt x="21600" y="14723"/>
                </a:lnTo>
                <a:lnTo>
                  <a:pt x="21600" y="0"/>
                </a:lnTo>
                <a:lnTo>
                  <a:pt x="5" y="0"/>
                </a:lnTo>
                <a:close/>
              </a:path>
            </a:pathLst>
          </a:custGeom>
          <a:solidFill>
            <a:schemeClr val="accent3">
              <a:satOff val="18648"/>
              <a:lumOff val="5971"/>
            </a:schemeClr>
          </a:solidFill>
          <a:ln w="12700">
            <a:miter lim="400000"/>
          </a:ln>
        </p:spPr>
        <p:txBody>
          <a:bodyPr lIns="50800" tIns="50800" rIns="50800" bIns="50800" anchor="ctr"/>
          <a:lstStyle/>
          <a:p>
            <a:pPr>
              <a:defRPr sz="2400"/>
            </a:pPr>
          </a:p>
        </p:txBody>
      </p:sp>
      <p:sp>
        <p:nvSpPr>
          <p:cNvPr id="232" name="Shape 232"/>
          <p:cNvSpPr/>
          <p:nvPr/>
        </p:nvSpPr>
        <p:spPr>
          <a:xfrm>
            <a:off x="5867400" y="4545930"/>
            <a:ext cx="1270000" cy="661740"/>
          </a:xfrm>
          <a:prstGeom prst="rightArrow">
            <a:avLst>
              <a:gd name="adj1" fmla="val 32000"/>
              <a:gd name="adj2" fmla="val 54103"/>
            </a:avLst>
          </a:prstGeom>
          <a:gradFill>
            <a:gsLst>
              <a:gs pos="0">
                <a:srgbClr val="FBFBFB"/>
              </a:gs>
              <a:gs pos="100000">
                <a:srgbClr val="514B55"/>
              </a:gs>
            </a:gsLst>
            <a:lin ang="123295"/>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pic>
        <p:nvPicPr>
          <p:cNvPr id="233" name="pasted-image.pdf"/>
          <p:cNvPicPr>
            <a:picLocks noChangeAspect="1"/>
          </p:cNvPicPr>
          <p:nvPr/>
        </p:nvPicPr>
        <p:blipFill>
          <a:blip r:embed="rId3">
            <a:extLst/>
          </a:blip>
          <a:stretch>
            <a:fillRect/>
          </a:stretch>
        </p:blipFill>
        <p:spPr>
          <a:xfrm>
            <a:off x="7192825" y="3200329"/>
            <a:ext cx="5664201" cy="4584701"/>
          </a:xfrm>
          <a:prstGeom prst="rect">
            <a:avLst/>
          </a:prstGeom>
          <a:ln w="12700">
            <a:miter lim="400000"/>
          </a:ln>
        </p:spPr>
      </p:pic>
      <p:sp>
        <p:nvSpPr>
          <p:cNvPr id="234" name="Shape 234"/>
          <p:cNvSpPr/>
          <p:nvPr>
            <p:ph type="title"/>
          </p:nvPr>
        </p:nvSpPr>
        <p:spPr>
          <a:prstGeom prst="rect">
            <a:avLst/>
          </a:prstGeom>
        </p:spPr>
        <p:txBody>
          <a:bodyPr/>
          <a:lstStyle/>
          <a:p>
            <a:pPr/>
            <a:r>
              <a:t>Register Blocking</a:t>
            </a:r>
          </a:p>
        </p:txBody>
      </p:sp>
      <p:pic>
        <p:nvPicPr>
          <p:cNvPr id="235" name="pasted-image.pdf"/>
          <p:cNvPicPr>
            <a:picLocks noChangeAspect="1"/>
          </p:cNvPicPr>
          <p:nvPr/>
        </p:nvPicPr>
        <p:blipFill>
          <a:blip r:embed="rId4">
            <a:extLst/>
          </a:blip>
          <a:stretch>
            <a:fillRect/>
          </a:stretch>
        </p:blipFill>
        <p:spPr>
          <a:xfrm>
            <a:off x="1036774" y="3276529"/>
            <a:ext cx="4597401" cy="4432301"/>
          </a:xfrm>
          <a:prstGeom prst="rect">
            <a:avLst/>
          </a:prstGeom>
          <a:ln w="12700">
            <a:miter lim="400000"/>
          </a:ln>
        </p:spPr>
      </p:pic>
      <p:sp>
        <p:nvSpPr>
          <p:cNvPr id="236" name="Shape 23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37" name="pasted-image.pdf"/>
          <p:cNvPicPr>
            <a:picLocks noChangeAspect="1"/>
          </p:cNvPicPr>
          <p:nvPr/>
        </p:nvPicPr>
        <p:blipFill>
          <a:blip r:embed="rId5">
            <a:extLst/>
          </a:blip>
          <a:stretch>
            <a:fillRect/>
          </a:stretch>
        </p:blipFill>
        <p:spPr>
          <a:xfrm>
            <a:off x="3022600" y="8086552"/>
            <a:ext cx="6959600" cy="10287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33"/>
                                        </p:tgtEl>
                                        <p:attrNameLst>
                                          <p:attrName>style.visibility</p:attrName>
                                        </p:attrNameLst>
                                      </p:cBhvr>
                                      <p:to>
                                        <p:strVal val="visible"/>
                                      </p:to>
                                    </p:set>
                                    <p:anim calcmode="lin" valueType="num">
                                      <p:cBhvr>
                                        <p:cTn id="7" dur="500" fill="hold"/>
                                        <p:tgtEl>
                                          <p:spTgt spid="233"/>
                                        </p:tgtEl>
                                        <p:attrNameLst>
                                          <p:attrName>ppt_w</p:attrName>
                                        </p:attrNameLst>
                                      </p:cBhvr>
                                      <p:tavLst>
                                        <p:tav tm="0">
                                          <p:val>
                                            <p:fltVal val="0"/>
                                          </p:val>
                                        </p:tav>
                                        <p:tav tm="100000">
                                          <p:val>
                                            <p:strVal val="#ppt_w"/>
                                          </p:val>
                                        </p:tav>
                                      </p:tavLst>
                                    </p:anim>
                                    <p:anim calcmode="lin" valueType="num">
                                      <p:cBhvr>
                                        <p:cTn id="8" dur="500" fill="hold"/>
                                        <p:tgtEl>
                                          <p:spTgt spid="23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231"/>
                                        </p:tgtEl>
                                        <p:attrNameLst>
                                          <p:attrName>style.visibility</p:attrName>
                                        </p:attrNameLst>
                                      </p:cBhvr>
                                      <p:to>
                                        <p:strVal val="visible"/>
                                      </p:to>
                                    </p:set>
                                    <p:anim calcmode="lin" valueType="num">
                                      <p:cBhvr>
                                        <p:cTn id="12" dur="500" fill="hold"/>
                                        <p:tgtEl>
                                          <p:spTgt spid="231"/>
                                        </p:tgtEl>
                                        <p:attrNameLst>
                                          <p:attrName>ppt_w</p:attrName>
                                        </p:attrNameLst>
                                      </p:cBhvr>
                                      <p:tavLst>
                                        <p:tav tm="0">
                                          <p:val>
                                            <p:fltVal val="0"/>
                                          </p:val>
                                        </p:tav>
                                        <p:tav tm="100000">
                                          <p:val>
                                            <p:strVal val="#ppt_w"/>
                                          </p:val>
                                        </p:tav>
                                      </p:tavLst>
                                    </p:anim>
                                    <p:anim calcmode="lin" valueType="num">
                                      <p:cBhvr>
                                        <p:cTn id="13" dur="500" fill="hold"/>
                                        <p:tgtEl>
                                          <p:spTgt spid="231"/>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230"/>
                                        </p:tgtEl>
                                        <p:attrNameLst>
                                          <p:attrName>style.visibility</p:attrName>
                                        </p:attrNameLst>
                                      </p:cBhvr>
                                      <p:to>
                                        <p:strVal val="visible"/>
                                      </p:to>
                                    </p:set>
                                    <p:anim calcmode="lin" valueType="num">
                                      <p:cBhvr>
                                        <p:cTn id="17" dur="500" fill="hold"/>
                                        <p:tgtEl>
                                          <p:spTgt spid="230"/>
                                        </p:tgtEl>
                                        <p:attrNameLst>
                                          <p:attrName>ppt_w</p:attrName>
                                        </p:attrNameLst>
                                      </p:cBhvr>
                                      <p:tavLst>
                                        <p:tav tm="0">
                                          <p:val>
                                            <p:fltVal val="0"/>
                                          </p:val>
                                        </p:tav>
                                        <p:tav tm="100000">
                                          <p:val>
                                            <p:strVal val="#ppt_w"/>
                                          </p:val>
                                        </p:tav>
                                      </p:tavLst>
                                    </p:anim>
                                    <p:anim calcmode="lin" valueType="num">
                                      <p:cBhvr>
                                        <p:cTn id="18" dur="500" fill="hold"/>
                                        <p:tgtEl>
                                          <p:spTgt spid="230"/>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232"/>
                                        </p:tgtEl>
                                        <p:attrNameLst>
                                          <p:attrName>style.visibility</p:attrName>
                                        </p:attrNameLst>
                                      </p:cBhvr>
                                      <p:to>
                                        <p:strVal val="visible"/>
                                      </p:to>
                                    </p:set>
                                    <p:anim calcmode="lin" valueType="num">
                                      <p:cBhvr>
                                        <p:cTn id="22" dur="500" fill="hold"/>
                                        <p:tgtEl>
                                          <p:spTgt spid="232"/>
                                        </p:tgtEl>
                                        <p:attrNameLst>
                                          <p:attrName>ppt_w</p:attrName>
                                        </p:attrNameLst>
                                      </p:cBhvr>
                                      <p:tavLst>
                                        <p:tav tm="0">
                                          <p:val>
                                            <p:fltVal val="0"/>
                                          </p:val>
                                        </p:tav>
                                        <p:tav tm="100000">
                                          <p:val>
                                            <p:strVal val="#ppt_w"/>
                                          </p:val>
                                        </p:tav>
                                      </p:tavLst>
                                    </p:anim>
                                    <p:anim calcmode="lin" valueType="num">
                                      <p:cBhvr>
                                        <p:cTn id="23" dur="500" fill="hold"/>
                                        <p:tgtEl>
                                          <p:spTgt spid="23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31" grpId="2"/>
      <p:bldP build="whole" bldLvl="1" animBg="1" rev="0" advAuto="0" spid="232" grpId="4"/>
      <p:bldP build="whole" bldLvl="1" animBg="1" rev="0" advAuto="0" spid="230" grpId="3"/>
      <p:bldP build="whole" bldLvl="1" animBg="1" rev="0" advAuto="0" spid="233"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1" name="Shape 241"/>
          <p:cNvSpPr/>
          <p:nvPr/>
        </p:nvSpPr>
        <p:spPr>
          <a:xfrm>
            <a:off x="701675" y="5391943"/>
            <a:ext cx="4675585" cy="15755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694" y="0"/>
                </a:moveTo>
                <a:lnTo>
                  <a:pt x="11694" y="8161"/>
                </a:lnTo>
                <a:lnTo>
                  <a:pt x="0" y="8161"/>
                </a:lnTo>
                <a:lnTo>
                  <a:pt x="0" y="21600"/>
                </a:lnTo>
                <a:lnTo>
                  <a:pt x="21600" y="21600"/>
                </a:lnTo>
                <a:lnTo>
                  <a:pt x="21600" y="0"/>
                </a:lnTo>
                <a:lnTo>
                  <a:pt x="11694" y="0"/>
                </a:lnTo>
                <a:close/>
              </a:path>
            </a:pathLst>
          </a:custGeom>
          <a:solidFill>
            <a:schemeClr val="accent3">
              <a:satOff val="18648"/>
              <a:lumOff val="5971"/>
            </a:schemeClr>
          </a:solidFill>
          <a:ln w="12700">
            <a:miter lim="400000"/>
          </a:ln>
        </p:spPr>
        <p:txBody>
          <a:bodyPr lIns="50800" tIns="50800" rIns="50800" bIns="50800" anchor="ctr"/>
          <a:lstStyle/>
          <a:p>
            <a:pPr>
              <a:defRPr sz="2400"/>
            </a:pPr>
          </a:p>
        </p:txBody>
      </p:sp>
      <p:sp>
        <p:nvSpPr>
          <p:cNvPr id="242" name="Shape 242"/>
          <p:cNvSpPr/>
          <p:nvPr/>
        </p:nvSpPr>
        <p:spPr>
          <a:xfrm>
            <a:off x="7502941" y="5795566"/>
            <a:ext cx="5266913" cy="1575878"/>
          </a:xfrm>
          <a:prstGeom prst="rect">
            <a:avLst/>
          </a:prstGeom>
          <a:solidFill>
            <a:schemeClr val="accent3">
              <a:satOff val="18648"/>
              <a:lumOff val="5971"/>
            </a:schemeClr>
          </a:solidFill>
          <a:ln w="12700">
            <a:miter lim="400000"/>
          </a:ln>
        </p:spPr>
        <p:txBody>
          <a:bodyPr lIns="50800" tIns="50800" rIns="50800" bIns="50800" anchor="ctr"/>
          <a:lstStyle/>
          <a:p>
            <a:pPr>
              <a:defRPr sz="2400"/>
            </a:pPr>
          </a:p>
        </p:txBody>
      </p:sp>
      <p:sp>
        <p:nvSpPr>
          <p:cNvPr id="243" name="Shape 243"/>
          <p:cNvSpPr/>
          <p:nvPr/>
        </p:nvSpPr>
        <p:spPr>
          <a:xfrm>
            <a:off x="5867400" y="4545930"/>
            <a:ext cx="1270000" cy="661740"/>
          </a:xfrm>
          <a:prstGeom prst="rightArrow">
            <a:avLst>
              <a:gd name="adj1" fmla="val 32000"/>
              <a:gd name="adj2" fmla="val 54103"/>
            </a:avLst>
          </a:prstGeom>
          <a:gradFill>
            <a:gsLst>
              <a:gs pos="0">
                <a:srgbClr val="FBFBFB"/>
              </a:gs>
              <a:gs pos="100000">
                <a:srgbClr val="514B55"/>
              </a:gs>
            </a:gsLst>
            <a:lin ang="123295"/>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pic>
        <p:nvPicPr>
          <p:cNvPr id="244" name="pasted-image.pdf"/>
          <p:cNvPicPr>
            <a:picLocks noChangeAspect="1"/>
          </p:cNvPicPr>
          <p:nvPr/>
        </p:nvPicPr>
        <p:blipFill>
          <a:blip r:embed="rId3">
            <a:extLst/>
          </a:blip>
          <a:stretch>
            <a:fillRect/>
          </a:stretch>
        </p:blipFill>
        <p:spPr>
          <a:xfrm>
            <a:off x="7064516" y="3276600"/>
            <a:ext cx="5664201" cy="4953000"/>
          </a:xfrm>
          <a:prstGeom prst="rect">
            <a:avLst/>
          </a:prstGeom>
          <a:ln w="12700">
            <a:miter lim="400000"/>
          </a:ln>
        </p:spPr>
      </p:pic>
      <p:sp>
        <p:nvSpPr>
          <p:cNvPr id="245" name="Shape 245"/>
          <p:cNvSpPr/>
          <p:nvPr>
            <p:ph type="title"/>
          </p:nvPr>
        </p:nvSpPr>
        <p:spPr>
          <a:prstGeom prst="rect">
            <a:avLst/>
          </a:prstGeom>
        </p:spPr>
        <p:txBody>
          <a:bodyPr/>
          <a:lstStyle/>
          <a:p>
            <a:pPr/>
            <a:r>
              <a:t>Register Blocking</a:t>
            </a:r>
          </a:p>
        </p:txBody>
      </p:sp>
      <p:pic>
        <p:nvPicPr>
          <p:cNvPr id="246" name="pasted-image.pdf"/>
          <p:cNvPicPr>
            <a:picLocks noChangeAspect="1"/>
          </p:cNvPicPr>
          <p:nvPr/>
        </p:nvPicPr>
        <p:blipFill>
          <a:blip r:embed="rId4">
            <a:extLst/>
          </a:blip>
          <a:stretch>
            <a:fillRect/>
          </a:stretch>
        </p:blipFill>
        <p:spPr>
          <a:xfrm>
            <a:off x="207470" y="3312174"/>
            <a:ext cx="5664201" cy="4584701"/>
          </a:xfrm>
          <a:prstGeom prst="rect">
            <a:avLst/>
          </a:prstGeom>
          <a:ln w="12700">
            <a:miter lim="400000"/>
          </a:ln>
        </p:spPr>
      </p:pic>
      <p:sp>
        <p:nvSpPr>
          <p:cNvPr id="247" name="Shape 24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48" name="pasted-image.pdf"/>
          <p:cNvPicPr>
            <a:picLocks noChangeAspect="1"/>
          </p:cNvPicPr>
          <p:nvPr/>
        </p:nvPicPr>
        <p:blipFill>
          <a:blip r:embed="rId5">
            <a:extLst/>
          </a:blip>
          <a:stretch>
            <a:fillRect/>
          </a:stretch>
        </p:blipFill>
        <p:spPr>
          <a:xfrm>
            <a:off x="2950263" y="8311678"/>
            <a:ext cx="7104274" cy="94027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44"/>
                                        </p:tgtEl>
                                        <p:attrNameLst>
                                          <p:attrName>style.visibility</p:attrName>
                                        </p:attrNameLst>
                                      </p:cBhvr>
                                      <p:to>
                                        <p:strVal val="visible"/>
                                      </p:to>
                                    </p:set>
                                    <p:anim calcmode="lin" valueType="num">
                                      <p:cBhvr>
                                        <p:cTn id="7" dur="500" fill="hold"/>
                                        <p:tgtEl>
                                          <p:spTgt spid="244"/>
                                        </p:tgtEl>
                                        <p:attrNameLst>
                                          <p:attrName>ppt_w</p:attrName>
                                        </p:attrNameLst>
                                      </p:cBhvr>
                                      <p:tavLst>
                                        <p:tav tm="0">
                                          <p:val>
                                            <p:fltVal val="0"/>
                                          </p:val>
                                        </p:tav>
                                        <p:tav tm="100000">
                                          <p:val>
                                            <p:strVal val="#ppt_w"/>
                                          </p:val>
                                        </p:tav>
                                      </p:tavLst>
                                    </p:anim>
                                    <p:anim calcmode="lin" valueType="num">
                                      <p:cBhvr>
                                        <p:cTn id="8" dur="500" fill="hold"/>
                                        <p:tgtEl>
                                          <p:spTgt spid="24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243"/>
                                        </p:tgtEl>
                                        <p:attrNameLst>
                                          <p:attrName>style.visibility</p:attrName>
                                        </p:attrNameLst>
                                      </p:cBhvr>
                                      <p:to>
                                        <p:strVal val="visible"/>
                                      </p:to>
                                    </p:set>
                                    <p:anim calcmode="lin" valueType="num">
                                      <p:cBhvr>
                                        <p:cTn id="12" dur="500" fill="hold"/>
                                        <p:tgtEl>
                                          <p:spTgt spid="243"/>
                                        </p:tgtEl>
                                        <p:attrNameLst>
                                          <p:attrName>ppt_w</p:attrName>
                                        </p:attrNameLst>
                                      </p:cBhvr>
                                      <p:tavLst>
                                        <p:tav tm="0">
                                          <p:val>
                                            <p:fltVal val="0"/>
                                          </p:val>
                                        </p:tav>
                                        <p:tav tm="100000">
                                          <p:val>
                                            <p:strVal val="#ppt_w"/>
                                          </p:val>
                                        </p:tav>
                                      </p:tavLst>
                                    </p:anim>
                                    <p:anim calcmode="lin" valueType="num">
                                      <p:cBhvr>
                                        <p:cTn id="13" dur="500" fill="hold"/>
                                        <p:tgtEl>
                                          <p:spTgt spid="243"/>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241"/>
                                        </p:tgtEl>
                                        <p:attrNameLst>
                                          <p:attrName>style.visibility</p:attrName>
                                        </p:attrNameLst>
                                      </p:cBhvr>
                                      <p:to>
                                        <p:strVal val="visible"/>
                                      </p:to>
                                    </p:set>
                                    <p:anim calcmode="lin" valueType="num">
                                      <p:cBhvr>
                                        <p:cTn id="17" dur="500" fill="hold"/>
                                        <p:tgtEl>
                                          <p:spTgt spid="241"/>
                                        </p:tgtEl>
                                        <p:attrNameLst>
                                          <p:attrName>ppt_w</p:attrName>
                                        </p:attrNameLst>
                                      </p:cBhvr>
                                      <p:tavLst>
                                        <p:tav tm="0">
                                          <p:val>
                                            <p:fltVal val="0"/>
                                          </p:val>
                                        </p:tav>
                                        <p:tav tm="100000">
                                          <p:val>
                                            <p:strVal val="#ppt_w"/>
                                          </p:val>
                                        </p:tav>
                                      </p:tavLst>
                                    </p:anim>
                                    <p:anim calcmode="lin" valueType="num">
                                      <p:cBhvr>
                                        <p:cTn id="18" dur="500" fill="hold"/>
                                        <p:tgtEl>
                                          <p:spTgt spid="241"/>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242"/>
                                        </p:tgtEl>
                                        <p:attrNameLst>
                                          <p:attrName>style.visibility</p:attrName>
                                        </p:attrNameLst>
                                      </p:cBhvr>
                                      <p:to>
                                        <p:strVal val="visible"/>
                                      </p:to>
                                    </p:set>
                                    <p:anim calcmode="lin" valueType="num">
                                      <p:cBhvr>
                                        <p:cTn id="22" dur="500" fill="hold"/>
                                        <p:tgtEl>
                                          <p:spTgt spid="242"/>
                                        </p:tgtEl>
                                        <p:attrNameLst>
                                          <p:attrName>ppt_w</p:attrName>
                                        </p:attrNameLst>
                                      </p:cBhvr>
                                      <p:tavLst>
                                        <p:tav tm="0">
                                          <p:val>
                                            <p:fltVal val="0"/>
                                          </p:val>
                                        </p:tav>
                                        <p:tav tm="100000">
                                          <p:val>
                                            <p:strVal val="#ppt_w"/>
                                          </p:val>
                                        </p:tav>
                                      </p:tavLst>
                                    </p:anim>
                                    <p:anim calcmode="lin" valueType="num">
                                      <p:cBhvr>
                                        <p:cTn id="23" dur="500" fill="hold"/>
                                        <p:tgtEl>
                                          <p:spTgt spid="24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3" grpId="2"/>
      <p:bldP build="whole" bldLvl="1" animBg="1" rev="0" advAuto="0" spid="242" grpId="4"/>
      <p:bldP build="whole" bldLvl="1" animBg="1" rev="0" advAuto="0" spid="244" grpId="1"/>
      <p:bldP build="whole" bldLvl="1" animBg="1" rev="0" advAuto="0" spid="241" grpId="3"/>
    </p:bldLst>
  </p:timing>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2" name="Shape 252"/>
          <p:cNvSpPr/>
          <p:nvPr>
            <p:ph type="title"/>
          </p:nvPr>
        </p:nvSpPr>
        <p:spPr>
          <a:prstGeom prst="rect">
            <a:avLst/>
          </a:prstGeom>
        </p:spPr>
        <p:txBody>
          <a:bodyPr/>
          <a:lstStyle/>
          <a:p>
            <a:pPr/>
            <a:r>
              <a:t>Register Blocking</a:t>
            </a:r>
          </a:p>
        </p:txBody>
      </p:sp>
      <p:sp>
        <p:nvSpPr>
          <p:cNvPr id="253" name="Shape 253"/>
          <p:cNvSpPr/>
          <p:nvPr/>
        </p:nvSpPr>
        <p:spPr>
          <a:xfrm>
            <a:off x="1109136" y="5144953"/>
            <a:ext cx="2173826" cy="961384"/>
          </a:xfrm>
          <a:prstGeom prst="rect">
            <a:avLst/>
          </a:prstGeom>
          <a:solidFill>
            <a:schemeClr val="accent3">
              <a:satOff val="18648"/>
              <a:lumOff val="5971"/>
            </a:schemeClr>
          </a:solidFill>
          <a:ln w="12700">
            <a:miter lim="400000"/>
          </a:ln>
        </p:spPr>
        <p:txBody>
          <a:bodyPr lIns="50800" tIns="50800" rIns="50800" bIns="50800" anchor="ctr"/>
          <a:lstStyle/>
          <a:p>
            <a:pPr>
              <a:defRPr sz="2400"/>
            </a:pPr>
          </a:p>
        </p:txBody>
      </p:sp>
      <p:sp>
        <p:nvSpPr>
          <p:cNvPr id="254" name="Shape 254"/>
          <p:cNvSpPr/>
          <p:nvPr/>
        </p:nvSpPr>
        <p:spPr>
          <a:xfrm>
            <a:off x="7761402" y="5450960"/>
            <a:ext cx="338403" cy="349370"/>
          </a:xfrm>
          <a:prstGeom prst="rect">
            <a:avLst/>
          </a:prstGeom>
          <a:solidFill>
            <a:schemeClr val="accent3">
              <a:satOff val="18648"/>
              <a:lumOff val="5971"/>
            </a:schemeClr>
          </a:solidFill>
          <a:ln w="12700">
            <a:miter lim="400000"/>
          </a:ln>
        </p:spPr>
        <p:txBody>
          <a:bodyPr lIns="50800" tIns="50800" rIns="50800" bIns="50800" anchor="ctr"/>
          <a:lstStyle/>
          <a:p>
            <a:pPr>
              <a:defRPr sz="2400"/>
            </a:pPr>
          </a:p>
        </p:txBody>
      </p:sp>
      <p:sp>
        <p:nvSpPr>
          <p:cNvPr id="255" name="Shape 255"/>
          <p:cNvSpPr/>
          <p:nvPr/>
        </p:nvSpPr>
        <p:spPr>
          <a:xfrm>
            <a:off x="5867400" y="4545930"/>
            <a:ext cx="1270000" cy="661740"/>
          </a:xfrm>
          <a:prstGeom prst="rightArrow">
            <a:avLst>
              <a:gd name="adj1" fmla="val 32000"/>
              <a:gd name="adj2" fmla="val 54103"/>
            </a:avLst>
          </a:prstGeom>
          <a:gradFill>
            <a:gsLst>
              <a:gs pos="0">
                <a:srgbClr val="FBFBFB"/>
              </a:gs>
              <a:gs pos="100000">
                <a:srgbClr val="514B55"/>
              </a:gs>
            </a:gsLst>
            <a:lin ang="123295"/>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pic>
        <p:nvPicPr>
          <p:cNvPr id="256" name="pasted-image.pdf"/>
          <p:cNvPicPr>
            <a:picLocks noChangeAspect="1"/>
          </p:cNvPicPr>
          <p:nvPr/>
        </p:nvPicPr>
        <p:blipFill>
          <a:blip r:embed="rId2">
            <a:extLst/>
          </a:blip>
          <a:stretch>
            <a:fillRect/>
          </a:stretch>
        </p:blipFill>
        <p:spPr>
          <a:xfrm>
            <a:off x="7011261" y="3314244"/>
            <a:ext cx="5664201" cy="4470401"/>
          </a:xfrm>
          <a:prstGeom prst="rect">
            <a:avLst/>
          </a:prstGeom>
          <a:ln w="12700">
            <a:miter lim="400000"/>
          </a:ln>
        </p:spPr>
      </p:pic>
      <p:pic>
        <p:nvPicPr>
          <p:cNvPr id="257" name="pasted-image.pdf"/>
          <p:cNvPicPr>
            <a:picLocks noChangeAspect="1"/>
          </p:cNvPicPr>
          <p:nvPr/>
        </p:nvPicPr>
        <p:blipFill>
          <a:blip r:embed="rId3">
            <a:extLst/>
          </a:blip>
          <a:stretch>
            <a:fillRect/>
          </a:stretch>
        </p:blipFill>
        <p:spPr>
          <a:xfrm>
            <a:off x="387827" y="3111044"/>
            <a:ext cx="5664201" cy="4953001"/>
          </a:xfrm>
          <a:prstGeom prst="rect">
            <a:avLst/>
          </a:prstGeom>
          <a:ln w="12700">
            <a:miter lim="400000"/>
          </a:ln>
        </p:spPr>
      </p:pic>
      <p:sp>
        <p:nvSpPr>
          <p:cNvPr id="258" name="Shape 25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59" name="pasted-image.pdf"/>
          <p:cNvPicPr>
            <a:picLocks noChangeAspect="1"/>
          </p:cNvPicPr>
          <p:nvPr/>
        </p:nvPicPr>
        <p:blipFill>
          <a:blip r:embed="rId4">
            <a:extLst/>
          </a:blip>
          <a:stretch>
            <a:fillRect/>
          </a:stretch>
        </p:blipFill>
        <p:spPr>
          <a:xfrm>
            <a:off x="3594100" y="8647790"/>
            <a:ext cx="5816600" cy="4191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56"/>
                                        </p:tgtEl>
                                        <p:attrNameLst>
                                          <p:attrName>style.visibility</p:attrName>
                                        </p:attrNameLst>
                                      </p:cBhvr>
                                      <p:to>
                                        <p:strVal val="visible"/>
                                      </p:to>
                                    </p:set>
                                    <p:anim calcmode="lin" valueType="num">
                                      <p:cBhvr>
                                        <p:cTn id="7" dur="500" fill="hold"/>
                                        <p:tgtEl>
                                          <p:spTgt spid="256"/>
                                        </p:tgtEl>
                                        <p:attrNameLst>
                                          <p:attrName>ppt_w</p:attrName>
                                        </p:attrNameLst>
                                      </p:cBhvr>
                                      <p:tavLst>
                                        <p:tav tm="0">
                                          <p:val>
                                            <p:fltVal val="0"/>
                                          </p:val>
                                        </p:tav>
                                        <p:tav tm="100000">
                                          <p:val>
                                            <p:strVal val="#ppt_w"/>
                                          </p:val>
                                        </p:tav>
                                      </p:tavLst>
                                    </p:anim>
                                    <p:anim calcmode="lin" valueType="num">
                                      <p:cBhvr>
                                        <p:cTn id="8" dur="500" fill="hold"/>
                                        <p:tgtEl>
                                          <p:spTgt spid="25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255"/>
                                        </p:tgtEl>
                                        <p:attrNameLst>
                                          <p:attrName>style.visibility</p:attrName>
                                        </p:attrNameLst>
                                      </p:cBhvr>
                                      <p:to>
                                        <p:strVal val="visible"/>
                                      </p:to>
                                    </p:set>
                                    <p:anim calcmode="lin" valueType="num">
                                      <p:cBhvr>
                                        <p:cTn id="12" dur="500" fill="hold"/>
                                        <p:tgtEl>
                                          <p:spTgt spid="255"/>
                                        </p:tgtEl>
                                        <p:attrNameLst>
                                          <p:attrName>ppt_w</p:attrName>
                                        </p:attrNameLst>
                                      </p:cBhvr>
                                      <p:tavLst>
                                        <p:tav tm="0">
                                          <p:val>
                                            <p:fltVal val="0"/>
                                          </p:val>
                                        </p:tav>
                                        <p:tav tm="100000">
                                          <p:val>
                                            <p:strVal val="#ppt_w"/>
                                          </p:val>
                                        </p:tav>
                                      </p:tavLst>
                                    </p:anim>
                                    <p:anim calcmode="lin" valueType="num">
                                      <p:cBhvr>
                                        <p:cTn id="13" dur="500" fill="hold"/>
                                        <p:tgtEl>
                                          <p:spTgt spid="25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253"/>
                                        </p:tgtEl>
                                        <p:attrNameLst>
                                          <p:attrName>style.visibility</p:attrName>
                                        </p:attrNameLst>
                                      </p:cBhvr>
                                      <p:to>
                                        <p:strVal val="visible"/>
                                      </p:to>
                                    </p:set>
                                    <p:anim calcmode="lin" valueType="num">
                                      <p:cBhvr>
                                        <p:cTn id="17" dur="500" fill="hold"/>
                                        <p:tgtEl>
                                          <p:spTgt spid="253"/>
                                        </p:tgtEl>
                                        <p:attrNameLst>
                                          <p:attrName>ppt_w</p:attrName>
                                        </p:attrNameLst>
                                      </p:cBhvr>
                                      <p:tavLst>
                                        <p:tav tm="0">
                                          <p:val>
                                            <p:fltVal val="0"/>
                                          </p:val>
                                        </p:tav>
                                        <p:tav tm="100000">
                                          <p:val>
                                            <p:strVal val="#ppt_w"/>
                                          </p:val>
                                        </p:tav>
                                      </p:tavLst>
                                    </p:anim>
                                    <p:anim calcmode="lin" valueType="num">
                                      <p:cBhvr>
                                        <p:cTn id="18" dur="500" fill="hold"/>
                                        <p:tgtEl>
                                          <p:spTgt spid="25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254"/>
                                        </p:tgtEl>
                                        <p:attrNameLst>
                                          <p:attrName>style.visibility</p:attrName>
                                        </p:attrNameLst>
                                      </p:cBhvr>
                                      <p:to>
                                        <p:strVal val="visible"/>
                                      </p:to>
                                    </p:set>
                                    <p:anim calcmode="lin" valueType="num">
                                      <p:cBhvr>
                                        <p:cTn id="22" dur="500" fill="hold"/>
                                        <p:tgtEl>
                                          <p:spTgt spid="254"/>
                                        </p:tgtEl>
                                        <p:attrNameLst>
                                          <p:attrName>ppt_w</p:attrName>
                                        </p:attrNameLst>
                                      </p:cBhvr>
                                      <p:tavLst>
                                        <p:tav tm="0">
                                          <p:val>
                                            <p:fltVal val="0"/>
                                          </p:val>
                                        </p:tav>
                                        <p:tav tm="100000">
                                          <p:val>
                                            <p:strVal val="#ppt_w"/>
                                          </p:val>
                                        </p:tav>
                                      </p:tavLst>
                                    </p:anim>
                                    <p:anim calcmode="lin" valueType="num">
                                      <p:cBhvr>
                                        <p:cTn id="23" dur="500" fill="hold"/>
                                        <p:tgtEl>
                                          <p:spTgt spid="2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5" grpId="2"/>
      <p:bldP build="whole" bldLvl="1" animBg="1" rev="0" advAuto="0" spid="254" grpId="4"/>
      <p:bldP build="whole" bldLvl="1" animBg="1" rev="0" advAuto="0" spid="256" grpId="1"/>
      <p:bldP build="whole" bldLvl="1" animBg="1" rev="0" advAuto="0" spid="253" grpId="3"/>
    </p:bldLst>
  </p:timing>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1" name="Shape 261"/>
          <p:cNvSpPr/>
          <p:nvPr/>
        </p:nvSpPr>
        <p:spPr>
          <a:xfrm>
            <a:off x="8348057" y="5389458"/>
            <a:ext cx="4482580" cy="493415"/>
          </a:xfrm>
          <a:prstGeom prst="rect">
            <a:avLst/>
          </a:prstGeom>
          <a:solidFill>
            <a:schemeClr val="accent3">
              <a:satOff val="18648"/>
              <a:lumOff val="5971"/>
            </a:schemeClr>
          </a:solidFill>
          <a:ln w="12700">
            <a:miter lim="400000"/>
          </a:ln>
        </p:spPr>
        <p:txBody>
          <a:bodyPr lIns="50800" tIns="50800" rIns="50800" bIns="50800" anchor="ctr"/>
          <a:lstStyle/>
          <a:p>
            <a:pPr>
              <a:defRPr sz="2400"/>
            </a:pPr>
          </a:p>
        </p:txBody>
      </p:sp>
      <p:sp>
        <p:nvSpPr>
          <p:cNvPr id="262" name="Shape 262"/>
          <p:cNvSpPr/>
          <p:nvPr/>
        </p:nvSpPr>
        <p:spPr>
          <a:xfrm>
            <a:off x="3000901" y="4166282"/>
            <a:ext cx="1103913" cy="493415"/>
          </a:xfrm>
          <a:prstGeom prst="rect">
            <a:avLst/>
          </a:prstGeom>
          <a:solidFill>
            <a:schemeClr val="accent3">
              <a:satOff val="18648"/>
              <a:lumOff val="5971"/>
            </a:schemeClr>
          </a:solidFill>
          <a:ln w="12700">
            <a:miter lim="400000"/>
          </a:ln>
        </p:spPr>
        <p:txBody>
          <a:bodyPr lIns="50800" tIns="50800" rIns="50800" bIns="50800" anchor="ctr"/>
          <a:lstStyle/>
          <a:p>
            <a:pPr>
              <a:defRPr sz="2400"/>
            </a:pPr>
          </a:p>
        </p:txBody>
      </p:sp>
      <p:sp>
        <p:nvSpPr>
          <p:cNvPr id="263" name="Shape 263"/>
          <p:cNvSpPr/>
          <p:nvPr/>
        </p:nvSpPr>
        <p:spPr>
          <a:xfrm>
            <a:off x="1183777" y="5142751"/>
            <a:ext cx="967561" cy="493415"/>
          </a:xfrm>
          <a:prstGeom prst="rect">
            <a:avLst/>
          </a:prstGeom>
          <a:solidFill>
            <a:schemeClr val="accent3">
              <a:satOff val="18648"/>
              <a:lumOff val="5971"/>
            </a:schemeClr>
          </a:solidFill>
          <a:ln w="12700">
            <a:miter lim="400000"/>
          </a:ln>
        </p:spPr>
        <p:txBody>
          <a:bodyPr lIns="50800" tIns="50800" rIns="50800" bIns="50800" anchor="ctr"/>
          <a:lstStyle/>
          <a:p>
            <a:pPr>
              <a:defRPr sz="2400"/>
            </a:pPr>
          </a:p>
        </p:txBody>
      </p:sp>
      <p:sp>
        <p:nvSpPr>
          <p:cNvPr id="264" name="Shape 264"/>
          <p:cNvSpPr/>
          <p:nvPr/>
        </p:nvSpPr>
        <p:spPr>
          <a:xfrm>
            <a:off x="5867400" y="4533230"/>
            <a:ext cx="1270000" cy="661740"/>
          </a:xfrm>
          <a:prstGeom prst="rightArrow">
            <a:avLst>
              <a:gd name="adj1" fmla="val 32000"/>
              <a:gd name="adj2" fmla="val 54103"/>
            </a:avLst>
          </a:prstGeom>
          <a:gradFill>
            <a:gsLst>
              <a:gs pos="0">
                <a:srgbClr val="FBFBFB"/>
              </a:gs>
              <a:gs pos="100000">
                <a:srgbClr val="514B55"/>
              </a:gs>
            </a:gsLst>
            <a:lin ang="123295"/>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pic>
        <p:nvPicPr>
          <p:cNvPr id="265" name="pasted-image.pdf"/>
          <p:cNvPicPr>
            <a:picLocks noChangeAspect="1"/>
          </p:cNvPicPr>
          <p:nvPr/>
        </p:nvPicPr>
        <p:blipFill>
          <a:blip r:embed="rId3">
            <a:extLst/>
          </a:blip>
          <a:stretch>
            <a:fillRect/>
          </a:stretch>
        </p:blipFill>
        <p:spPr>
          <a:xfrm>
            <a:off x="7115347" y="3406064"/>
            <a:ext cx="5600701" cy="3949701"/>
          </a:xfrm>
          <a:prstGeom prst="rect">
            <a:avLst/>
          </a:prstGeom>
          <a:ln w="12700">
            <a:miter lim="400000"/>
          </a:ln>
        </p:spPr>
      </p:pic>
      <p:sp>
        <p:nvSpPr>
          <p:cNvPr id="266" name="Shape 266"/>
          <p:cNvSpPr/>
          <p:nvPr>
            <p:ph type="title"/>
          </p:nvPr>
        </p:nvSpPr>
        <p:spPr>
          <a:prstGeom prst="rect">
            <a:avLst/>
          </a:prstGeom>
        </p:spPr>
        <p:txBody>
          <a:bodyPr/>
          <a:lstStyle/>
          <a:p>
            <a:pPr/>
            <a:r>
              <a:t>Register Blocking</a:t>
            </a:r>
          </a:p>
        </p:txBody>
      </p:sp>
      <p:pic>
        <p:nvPicPr>
          <p:cNvPr id="267" name="pasted-image.pdf"/>
          <p:cNvPicPr>
            <a:picLocks noChangeAspect="1"/>
          </p:cNvPicPr>
          <p:nvPr/>
        </p:nvPicPr>
        <p:blipFill>
          <a:blip r:embed="rId4">
            <a:extLst/>
          </a:blip>
          <a:stretch>
            <a:fillRect/>
          </a:stretch>
        </p:blipFill>
        <p:spPr>
          <a:xfrm>
            <a:off x="387827" y="3145714"/>
            <a:ext cx="5664201" cy="4470401"/>
          </a:xfrm>
          <a:prstGeom prst="rect">
            <a:avLst/>
          </a:prstGeom>
          <a:ln w="12700">
            <a:miter lim="400000"/>
          </a:ln>
        </p:spPr>
      </p:pic>
      <p:sp>
        <p:nvSpPr>
          <p:cNvPr id="268" name="Shape 26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69" name="pasted-image.pdf"/>
          <p:cNvPicPr>
            <a:picLocks noChangeAspect="1"/>
          </p:cNvPicPr>
          <p:nvPr/>
        </p:nvPicPr>
        <p:blipFill>
          <a:blip r:embed="rId5">
            <a:extLst/>
          </a:blip>
          <a:stretch>
            <a:fillRect/>
          </a:stretch>
        </p:blipFill>
        <p:spPr>
          <a:xfrm>
            <a:off x="3803650" y="8015616"/>
            <a:ext cx="5397500" cy="10287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61"/>
                                        </p:tgtEl>
                                        <p:attrNameLst>
                                          <p:attrName>style.visibility</p:attrName>
                                        </p:attrNameLst>
                                      </p:cBhvr>
                                      <p:to>
                                        <p:strVal val="visible"/>
                                      </p:to>
                                    </p:set>
                                    <p:anim calcmode="lin" valueType="num">
                                      <p:cBhvr>
                                        <p:cTn id="7" dur="500" fill="hold"/>
                                        <p:tgtEl>
                                          <p:spTgt spid="261"/>
                                        </p:tgtEl>
                                        <p:attrNameLst>
                                          <p:attrName>ppt_w</p:attrName>
                                        </p:attrNameLst>
                                      </p:cBhvr>
                                      <p:tavLst>
                                        <p:tav tm="0">
                                          <p:val>
                                            <p:fltVal val="0"/>
                                          </p:val>
                                        </p:tav>
                                        <p:tav tm="100000">
                                          <p:val>
                                            <p:strVal val="#ppt_w"/>
                                          </p:val>
                                        </p:tav>
                                      </p:tavLst>
                                    </p:anim>
                                    <p:anim calcmode="lin" valueType="num">
                                      <p:cBhvr>
                                        <p:cTn id="8" dur="500" fill="hold"/>
                                        <p:tgtEl>
                                          <p:spTgt spid="26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265"/>
                                        </p:tgtEl>
                                        <p:attrNameLst>
                                          <p:attrName>style.visibility</p:attrName>
                                        </p:attrNameLst>
                                      </p:cBhvr>
                                      <p:to>
                                        <p:strVal val="visible"/>
                                      </p:to>
                                    </p:set>
                                    <p:anim calcmode="lin" valueType="num">
                                      <p:cBhvr>
                                        <p:cTn id="12" dur="500" fill="hold"/>
                                        <p:tgtEl>
                                          <p:spTgt spid="265"/>
                                        </p:tgtEl>
                                        <p:attrNameLst>
                                          <p:attrName>ppt_w</p:attrName>
                                        </p:attrNameLst>
                                      </p:cBhvr>
                                      <p:tavLst>
                                        <p:tav tm="0">
                                          <p:val>
                                            <p:fltVal val="0"/>
                                          </p:val>
                                        </p:tav>
                                        <p:tav tm="100000">
                                          <p:val>
                                            <p:strVal val="#ppt_w"/>
                                          </p:val>
                                        </p:tav>
                                      </p:tavLst>
                                    </p:anim>
                                    <p:anim calcmode="lin" valueType="num">
                                      <p:cBhvr>
                                        <p:cTn id="13" dur="500" fill="hold"/>
                                        <p:tgtEl>
                                          <p:spTgt spid="26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262"/>
                                        </p:tgtEl>
                                        <p:attrNameLst>
                                          <p:attrName>style.visibility</p:attrName>
                                        </p:attrNameLst>
                                      </p:cBhvr>
                                      <p:to>
                                        <p:strVal val="visible"/>
                                      </p:to>
                                    </p:set>
                                    <p:anim calcmode="lin" valueType="num">
                                      <p:cBhvr>
                                        <p:cTn id="17" dur="500" fill="hold"/>
                                        <p:tgtEl>
                                          <p:spTgt spid="262"/>
                                        </p:tgtEl>
                                        <p:attrNameLst>
                                          <p:attrName>ppt_w</p:attrName>
                                        </p:attrNameLst>
                                      </p:cBhvr>
                                      <p:tavLst>
                                        <p:tav tm="0">
                                          <p:val>
                                            <p:fltVal val="0"/>
                                          </p:val>
                                        </p:tav>
                                        <p:tav tm="100000">
                                          <p:val>
                                            <p:strVal val="#ppt_w"/>
                                          </p:val>
                                        </p:tav>
                                      </p:tavLst>
                                    </p:anim>
                                    <p:anim calcmode="lin" valueType="num">
                                      <p:cBhvr>
                                        <p:cTn id="18" dur="500" fill="hold"/>
                                        <p:tgtEl>
                                          <p:spTgt spid="262"/>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264"/>
                                        </p:tgtEl>
                                        <p:attrNameLst>
                                          <p:attrName>style.visibility</p:attrName>
                                        </p:attrNameLst>
                                      </p:cBhvr>
                                      <p:to>
                                        <p:strVal val="visible"/>
                                      </p:to>
                                    </p:set>
                                    <p:anim calcmode="lin" valueType="num">
                                      <p:cBhvr>
                                        <p:cTn id="22" dur="500" fill="hold"/>
                                        <p:tgtEl>
                                          <p:spTgt spid="264"/>
                                        </p:tgtEl>
                                        <p:attrNameLst>
                                          <p:attrName>ppt_w</p:attrName>
                                        </p:attrNameLst>
                                      </p:cBhvr>
                                      <p:tavLst>
                                        <p:tav tm="0">
                                          <p:val>
                                            <p:fltVal val="0"/>
                                          </p:val>
                                        </p:tav>
                                        <p:tav tm="100000">
                                          <p:val>
                                            <p:strVal val="#ppt_w"/>
                                          </p:val>
                                        </p:tav>
                                      </p:tavLst>
                                    </p:anim>
                                    <p:anim calcmode="lin" valueType="num">
                                      <p:cBhvr>
                                        <p:cTn id="23" dur="500" fill="hold"/>
                                        <p:tgtEl>
                                          <p:spTgt spid="264"/>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263"/>
                                        </p:tgtEl>
                                        <p:attrNameLst>
                                          <p:attrName>style.visibility</p:attrName>
                                        </p:attrNameLst>
                                      </p:cBhvr>
                                      <p:to>
                                        <p:strVal val="visible"/>
                                      </p:to>
                                    </p:set>
                                    <p:anim calcmode="lin" valueType="num">
                                      <p:cBhvr>
                                        <p:cTn id="27" dur="500" fill="hold"/>
                                        <p:tgtEl>
                                          <p:spTgt spid="263"/>
                                        </p:tgtEl>
                                        <p:attrNameLst>
                                          <p:attrName>ppt_w</p:attrName>
                                        </p:attrNameLst>
                                      </p:cBhvr>
                                      <p:tavLst>
                                        <p:tav tm="0">
                                          <p:val>
                                            <p:fltVal val="0"/>
                                          </p:val>
                                        </p:tav>
                                        <p:tav tm="100000">
                                          <p:val>
                                            <p:strVal val="#ppt_w"/>
                                          </p:val>
                                        </p:tav>
                                      </p:tavLst>
                                    </p:anim>
                                    <p:anim calcmode="lin" valueType="num">
                                      <p:cBhvr>
                                        <p:cTn id="28" dur="500" fill="hold"/>
                                        <p:tgtEl>
                                          <p:spTgt spid="26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2" grpId="3"/>
      <p:bldP build="whole" bldLvl="1" animBg="1" rev="0" advAuto="0" spid="261" grpId="1"/>
      <p:bldP build="whole" bldLvl="1" animBg="1" rev="0" advAuto="0" spid="265" grpId="2"/>
      <p:bldP build="whole" bldLvl="1" animBg="1" rev="0" advAuto="0" spid="263" grpId="5"/>
      <p:bldP build="whole" bldLvl="1" animBg="1" rev="0" advAuto="0" spid="264" grpId="4"/>
    </p:bldLst>
  </p:timing>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3" name="Shape 273"/>
          <p:cNvSpPr/>
          <p:nvPr/>
        </p:nvSpPr>
        <p:spPr>
          <a:xfrm>
            <a:off x="1641127" y="5350261"/>
            <a:ext cx="4482361" cy="484030"/>
          </a:xfrm>
          <a:prstGeom prst="rect">
            <a:avLst/>
          </a:prstGeom>
          <a:solidFill>
            <a:schemeClr val="accent3">
              <a:satOff val="18648"/>
              <a:lumOff val="5971"/>
            </a:schemeClr>
          </a:solidFill>
          <a:ln w="12700">
            <a:miter lim="400000"/>
          </a:ln>
        </p:spPr>
        <p:txBody>
          <a:bodyPr lIns="50800" tIns="50800" rIns="50800" bIns="50800" anchor="ctr"/>
          <a:lstStyle/>
          <a:p>
            <a:pPr>
              <a:defRPr sz="2400"/>
            </a:pPr>
          </a:p>
        </p:txBody>
      </p:sp>
      <p:sp>
        <p:nvSpPr>
          <p:cNvPr id="274" name="Shape 274"/>
          <p:cNvSpPr/>
          <p:nvPr/>
        </p:nvSpPr>
        <p:spPr>
          <a:xfrm>
            <a:off x="1276671" y="4846126"/>
            <a:ext cx="1270001" cy="484030"/>
          </a:xfrm>
          <a:prstGeom prst="rect">
            <a:avLst/>
          </a:prstGeom>
          <a:solidFill>
            <a:schemeClr val="accent3">
              <a:satOff val="18648"/>
              <a:lumOff val="5971"/>
            </a:schemeClr>
          </a:solidFill>
          <a:ln w="12700">
            <a:miter lim="400000"/>
          </a:ln>
        </p:spPr>
        <p:txBody>
          <a:bodyPr lIns="50800" tIns="50800" rIns="50800" bIns="50800" anchor="ctr"/>
          <a:lstStyle/>
          <a:p>
            <a:pPr>
              <a:defRPr sz="2400"/>
            </a:pPr>
          </a:p>
        </p:txBody>
      </p:sp>
      <p:sp>
        <p:nvSpPr>
          <p:cNvPr id="275" name="Shape 275"/>
          <p:cNvSpPr/>
          <p:nvPr/>
        </p:nvSpPr>
        <p:spPr>
          <a:xfrm>
            <a:off x="8061659" y="4887648"/>
            <a:ext cx="4289593" cy="953757"/>
          </a:xfrm>
          <a:prstGeom prst="rect">
            <a:avLst/>
          </a:prstGeom>
          <a:solidFill>
            <a:schemeClr val="accent3">
              <a:satOff val="18648"/>
              <a:lumOff val="5971"/>
            </a:schemeClr>
          </a:solidFill>
          <a:ln w="12700">
            <a:miter lim="400000"/>
          </a:ln>
        </p:spPr>
        <p:txBody>
          <a:bodyPr lIns="50800" tIns="50800" rIns="50800" bIns="50800" anchor="ctr"/>
          <a:lstStyle/>
          <a:p>
            <a:pPr>
              <a:defRPr sz="2400"/>
            </a:pPr>
          </a:p>
        </p:txBody>
      </p:sp>
      <p:sp>
        <p:nvSpPr>
          <p:cNvPr id="276" name="Shape 276"/>
          <p:cNvSpPr/>
          <p:nvPr/>
        </p:nvSpPr>
        <p:spPr>
          <a:xfrm>
            <a:off x="5867400" y="4545930"/>
            <a:ext cx="1270000" cy="661740"/>
          </a:xfrm>
          <a:prstGeom prst="rightArrow">
            <a:avLst>
              <a:gd name="adj1" fmla="val 32000"/>
              <a:gd name="adj2" fmla="val 54103"/>
            </a:avLst>
          </a:prstGeom>
          <a:gradFill>
            <a:gsLst>
              <a:gs pos="0">
                <a:srgbClr val="FBFBFB"/>
              </a:gs>
              <a:gs pos="100000">
                <a:srgbClr val="514B55"/>
              </a:gs>
            </a:gsLst>
            <a:lin ang="123295"/>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pic>
        <p:nvPicPr>
          <p:cNvPr id="277" name="pasted-image.pdf"/>
          <p:cNvPicPr>
            <a:picLocks noChangeAspect="1"/>
          </p:cNvPicPr>
          <p:nvPr/>
        </p:nvPicPr>
        <p:blipFill>
          <a:blip r:embed="rId3">
            <a:extLst/>
          </a:blip>
          <a:stretch>
            <a:fillRect/>
          </a:stretch>
        </p:blipFill>
        <p:spPr>
          <a:xfrm>
            <a:off x="7235946" y="3333750"/>
            <a:ext cx="5600701" cy="3949700"/>
          </a:xfrm>
          <a:prstGeom prst="rect">
            <a:avLst/>
          </a:prstGeom>
          <a:ln w="12700">
            <a:miter lim="400000"/>
          </a:ln>
        </p:spPr>
      </p:pic>
      <p:sp>
        <p:nvSpPr>
          <p:cNvPr id="278" name="Shape 278"/>
          <p:cNvSpPr/>
          <p:nvPr>
            <p:ph type="title"/>
          </p:nvPr>
        </p:nvSpPr>
        <p:spPr>
          <a:prstGeom prst="rect">
            <a:avLst/>
          </a:prstGeom>
        </p:spPr>
        <p:txBody>
          <a:bodyPr/>
          <a:lstStyle/>
          <a:p>
            <a:pPr/>
            <a:r>
              <a:t>Register Blocking</a:t>
            </a:r>
          </a:p>
        </p:txBody>
      </p:sp>
      <p:pic>
        <p:nvPicPr>
          <p:cNvPr id="279" name="pasted-image.pdf"/>
          <p:cNvPicPr>
            <a:picLocks noChangeAspect="1"/>
          </p:cNvPicPr>
          <p:nvPr/>
        </p:nvPicPr>
        <p:blipFill>
          <a:blip r:embed="rId4">
            <a:extLst/>
          </a:blip>
          <a:stretch>
            <a:fillRect/>
          </a:stretch>
        </p:blipFill>
        <p:spPr>
          <a:xfrm>
            <a:off x="423340" y="3333750"/>
            <a:ext cx="5600701" cy="3949700"/>
          </a:xfrm>
          <a:prstGeom prst="rect">
            <a:avLst/>
          </a:prstGeom>
          <a:ln w="12700">
            <a:miter lim="400000"/>
          </a:ln>
        </p:spPr>
      </p:pic>
      <p:sp>
        <p:nvSpPr>
          <p:cNvPr id="280" name="Shape 28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281" name="pasted-image.pdf"/>
          <p:cNvPicPr>
            <a:picLocks noChangeAspect="1"/>
          </p:cNvPicPr>
          <p:nvPr/>
        </p:nvPicPr>
        <p:blipFill>
          <a:blip r:embed="rId5">
            <a:extLst/>
          </a:blip>
          <a:stretch>
            <a:fillRect/>
          </a:stretch>
        </p:blipFill>
        <p:spPr>
          <a:xfrm>
            <a:off x="3625850" y="8581051"/>
            <a:ext cx="5753100" cy="4191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77"/>
                                        </p:tgtEl>
                                        <p:attrNameLst>
                                          <p:attrName>style.visibility</p:attrName>
                                        </p:attrNameLst>
                                      </p:cBhvr>
                                      <p:to>
                                        <p:strVal val="visible"/>
                                      </p:to>
                                    </p:set>
                                    <p:anim calcmode="lin" valueType="num">
                                      <p:cBhvr>
                                        <p:cTn id="7" dur="500" fill="hold"/>
                                        <p:tgtEl>
                                          <p:spTgt spid="277"/>
                                        </p:tgtEl>
                                        <p:attrNameLst>
                                          <p:attrName>ppt_w</p:attrName>
                                        </p:attrNameLst>
                                      </p:cBhvr>
                                      <p:tavLst>
                                        <p:tav tm="0">
                                          <p:val>
                                            <p:fltVal val="0"/>
                                          </p:val>
                                        </p:tav>
                                        <p:tav tm="100000">
                                          <p:val>
                                            <p:strVal val="#ppt_w"/>
                                          </p:val>
                                        </p:tav>
                                      </p:tavLst>
                                    </p:anim>
                                    <p:anim calcmode="lin" valueType="num">
                                      <p:cBhvr>
                                        <p:cTn id="8" dur="500" fill="hold"/>
                                        <p:tgtEl>
                                          <p:spTgt spid="27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276"/>
                                        </p:tgtEl>
                                        <p:attrNameLst>
                                          <p:attrName>style.visibility</p:attrName>
                                        </p:attrNameLst>
                                      </p:cBhvr>
                                      <p:to>
                                        <p:strVal val="visible"/>
                                      </p:to>
                                    </p:set>
                                    <p:anim calcmode="lin" valueType="num">
                                      <p:cBhvr>
                                        <p:cTn id="12" dur="500" fill="hold"/>
                                        <p:tgtEl>
                                          <p:spTgt spid="276"/>
                                        </p:tgtEl>
                                        <p:attrNameLst>
                                          <p:attrName>ppt_w</p:attrName>
                                        </p:attrNameLst>
                                      </p:cBhvr>
                                      <p:tavLst>
                                        <p:tav tm="0">
                                          <p:val>
                                            <p:fltVal val="0"/>
                                          </p:val>
                                        </p:tav>
                                        <p:tav tm="100000">
                                          <p:val>
                                            <p:strVal val="#ppt_w"/>
                                          </p:val>
                                        </p:tav>
                                      </p:tavLst>
                                    </p:anim>
                                    <p:anim calcmode="lin" valueType="num">
                                      <p:cBhvr>
                                        <p:cTn id="13" dur="500" fill="hold"/>
                                        <p:tgtEl>
                                          <p:spTgt spid="27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274"/>
                                        </p:tgtEl>
                                        <p:attrNameLst>
                                          <p:attrName>style.visibility</p:attrName>
                                        </p:attrNameLst>
                                      </p:cBhvr>
                                      <p:to>
                                        <p:strVal val="visible"/>
                                      </p:to>
                                    </p:set>
                                    <p:anim calcmode="lin" valueType="num">
                                      <p:cBhvr>
                                        <p:cTn id="17" dur="500" fill="hold"/>
                                        <p:tgtEl>
                                          <p:spTgt spid="274"/>
                                        </p:tgtEl>
                                        <p:attrNameLst>
                                          <p:attrName>ppt_w</p:attrName>
                                        </p:attrNameLst>
                                      </p:cBhvr>
                                      <p:tavLst>
                                        <p:tav tm="0">
                                          <p:val>
                                            <p:fltVal val="0"/>
                                          </p:val>
                                        </p:tav>
                                        <p:tav tm="100000">
                                          <p:val>
                                            <p:strVal val="#ppt_w"/>
                                          </p:val>
                                        </p:tav>
                                      </p:tavLst>
                                    </p:anim>
                                    <p:anim calcmode="lin" valueType="num">
                                      <p:cBhvr>
                                        <p:cTn id="18" dur="500" fill="hold"/>
                                        <p:tgtEl>
                                          <p:spTgt spid="274"/>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275"/>
                                        </p:tgtEl>
                                        <p:attrNameLst>
                                          <p:attrName>style.visibility</p:attrName>
                                        </p:attrNameLst>
                                      </p:cBhvr>
                                      <p:to>
                                        <p:strVal val="visible"/>
                                      </p:to>
                                    </p:set>
                                    <p:anim calcmode="lin" valueType="num">
                                      <p:cBhvr>
                                        <p:cTn id="22" dur="500" fill="hold"/>
                                        <p:tgtEl>
                                          <p:spTgt spid="275"/>
                                        </p:tgtEl>
                                        <p:attrNameLst>
                                          <p:attrName>ppt_w</p:attrName>
                                        </p:attrNameLst>
                                      </p:cBhvr>
                                      <p:tavLst>
                                        <p:tav tm="0">
                                          <p:val>
                                            <p:fltVal val="0"/>
                                          </p:val>
                                        </p:tav>
                                        <p:tav tm="100000">
                                          <p:val>
                                            <p:strVal val="#ppt_w"/>
                                          </p:val>
                                        </p:tav>
                                      </p:tavLst>
                                    </p:anim>
                                    <p:anim calcmode="lin" valueType="num">
                                      <p:cBhvr>
                                        <p:cTn id="23" dur="500" fill="hold"/>
                                        <p:tgtEl>
                                          <p:spTgt spid="275"/>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273"/>
                                        </p:tgtEl>
                                        <p:attrNameLst>
                                          <p:attrName>style.visibility</p:attrName>
                                        </p:attrNameLst>
                                      </p:cBhvr>
                                      <p:to>
                                        <p:strVal val="visible"/>
                                      </p:to>
                                    </p:set>
                                    <p:anim calcmode="lin" valueType="num">
                                      <p:cBhvr>
                                        <p:cTn id="27" dur="500" fill="hold"/>
                                        <p:tgtEl>
                                          <p:spTgt spid="273"/>
                                        </p:tgtEl>
                                        <p:attrNameLst>
                                          <p:attrName>ppt_w</p:attrName>
                                        </p:attrNameLst>
                                      </p:cBhvr>
                                      <p:tavLst>
                                        <p:tav tm="0">
                                          <p:val>
                                            <p:fltVal val="0"/>
                                          </p:val>
                                        </p:tav>
                                        <p:tav tm="100000">
                                          <p:val>
                                            <p:strVal val="#ppt_w"/>
                                          </p:val>
                                        </p:tav>
                                      </p:tavLst>
                                    </p:anim>
                                    <p:anim calcmode="lin" valueType="num">
                                      <p:cBhvr>
                                        <p:cTn id="28" dur="500" fill="hold"/>
                                        <p:tgtEl>
                                          <p:spTgt spid="27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77" grpId="1"/>
      <p:bldP build="whole" bldLvl="1" animBg="1" rev="0" advAuto="0" spid="276" grpId="2"/>
      <p:bldP build="whole" bldLvl="1" animBg="1" rev="0" advAuto="0" spid="275" grpId="4"/>
      <p:bldP build="whole" bldLvl="1" animBg="1" rev="0" advAuto="0" spid="274" grpId="3"/>
      <p:bldP build="whole" bldLvl="1" animBg="1" rev="0" advAuto="0" spid="273" grpId="5"/>
    </p:bldLst>
  </p:timing>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5" name="Shape 285"/>
          <p:cNvSpPr/>
          <p:nvPr/>
        </p:nvSpPr>
        <p:spPr>
          <a:xfrm>
            <a:off x="10922346" y="5666363"/>
            <a:ext cx="1117255" cy="410588"/>
          </a:xfrm>
          <a:prstGeom prst="rect">
            <a:avLst/>
          </a:prstGeom>
          <a:solidFill>
            <a:srgbClr val="FE5951"/>
          </a:solidFill>
          <a:ln w="12700">
            <a:miter lim="400000"/>
          </a:ln>
        </p:spPr>
        <p:txBody>
          <a:bodyPr lIns="50800" tIns="50800" rIns="50800" bIns="50800" anchor="ctr"/>
          <a:lstStyle/>
          <a:p>
            <a:pPr>
              <a:defRPr sz="2400"/>
            </a:pPr>
          </a:p>
        </p:txBody>
      </p:sp>
      <p:sp>
        <p:nvSpPr>
          <p:cNvPr id="286" name="Shape 286"/>
          <p:cNvSpPr/>
          <p:nvPr>
            <p:ph type="title"/>
          </p:nvPr>
        </p:nvSpPr>
        <p:spPr>
          <a:prstGeom prst="rect">
            <a:avLst/>
          </a:prstGeom>
        </p:spPr>
        <p:txBody>
          <a:bodyPr/>
          <a:lstStyle/>
          <a:p>
            <a:pPr/>
            <a:r>
              <a:t>Register Blocking</a:t>
            </a:r>
          </a:p>
        </p:txBody>
      </p:sp>
      <p:pic>
        <p:nvPicPr>
          <p:cNvPr id="287" name="pasted-image.pdf"/>
          <p:cNvPicPr>
            <a:picLocks noChangeAspect="1"/>
          </p:cNvPicPr>
          <p:nvPr/>
        </p:nvPicPr>
        <p:blipFill>
          <a:blip r:embed="rId2">
            <a:extLst/>
          </a:blip>
          <a:stretch>
            <a:fillRect/>
          </a:stretch>
        </p:blipFill>
        <p:spPr>
          <a:xfrm>
            <a:off x="7065180" y="4102100"/>
            <a:ext cx="5600701" cy="3949700"/>
          </a:xfrm>
          <a:prstGeom prst="rect">
            <a:avLst/>
          </a:prstGeom>
          <a:ln w="12700">
            <a:miter lim="400000"/>
          </a:ln>
        </p:spPr>
      </p:pic>
      <p:pic>
        <p:nvPicPr>
          <p:cNvPr id="288" name="regTiling.pdf"/>
          <p:cNvPicPr>
            <a:picLocks noChangeAspect="1"/>
          </p:cNvPicPr>
          <p:nvPr/>
        </p:nvPicPr>
        <p:blipFill>
          <a:blip r:embed="rId3">
            <a:extLst/>
          </a:blip>
          <a:stretch>
            <a:fillRect/>
          </a:stretch>
        </p:blipFill>
        <p:spPr>
          <a:xfrm>
            <a:off x="965018" y="2789557"/>
            <a:ext cx="5297233" cy="5927086"/>
          </a:xfrm>
          <a:prstGeom prst="rect">
            <a:avLst/>
          </a:prstGeom>
          <a:ln w="12700">
            <a:miter lim="400000"/>
          </a:ln>
        </p:spPr>
      </p:pic>
      <p:sp>
        <p:nvSpPr>
          <p:cNvPr id="289" name="Shape 28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0" name="Shape 290"/>
          <p:cNvSpPr/>
          <p:nvPr/>
        </p:nvSpPr>
        <p:spPr>
          <a:xfrm>
            <a:off x="6133135" y="3086723"/>
            <a:ext cx="389192" cy="1092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500"/>
            </a:lvl1pPr>
          </a:lstStyle>
          <a:p>
            <a:pPr/>
            <a:r>
              <a:t>}</a:t>
            </a:r>
          </a:p>
        </p:txBody>
      </p:sp>
      <p:sp>
        <p:nvSpPr>
          <p:cNvPr id="291" name="Shape 291"/>
          <p:cNvSpPr/>
          <p:nvPr/>
        </p:nvSpPr>
        <p:spPr>
          <a:xfrm>
            <a:off x="6423267" y="3493123"/>
            <a:ext cx="1589533" cy="43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200"/>
            </a:lvl1pPr>
          </a:lstStyle>
          <a:p>
            <a:pPr/>
            <a:r>
              <a:t>blockFactor</a:t>
            </a:r>
          </a:p>
        </p:txBody>
      </p:sp>
      <p:sp>
        <p:nvSpPr>
          <p:cNvPr id="292" name="Shape 292"/>
          <p:cNvSpPr/>
          <p:nvPr/>
        </p:nvSpPr>
        <p:spPr>
          <a:xfrm>
            <a:off x="6435966" y="3423273"/>
            <a:ext cx="1564133" cy="557554"/>
          </a:xfrm>
          <a:prstGeom prst="ellipse">
            <a:avLst/>
          </a:prstGeom>
          <a:ln w="25400">
            <a:solidFill>
              <a:schemeClr val="accent1"/>
            </a:solidFill>
            <a:miter lim="400000"/>
          </a:ln>
        </p:spPr>
        <p:txBody>
          <a:bodyPr lIns="50800" tIns="50800" rIns="50800" bIns="50800" anchor="ctr"/>
          <a:lstStyle/>
          <a:p>
            <a:pPr>
              <a:defRPr sz="2400"/>
            </a:pPr>
          </a:p>
        </p:txBody>
      </p:sp>
      <p:sp>
        <p:nvSpPr>
          <p:cNvPr id="293" name="Shape 293"/>
          <p:cNvSpPr/>
          <p:nvPr/>
        </p:nvSpPr>
        <p:spPr>
          <a:xfrm>
            <a:off x="8249997" y="7557747"/>
            <a:ext cx="1767934" cy="622301"/>
          </a:xfrm>
          <a:prstGeom prst="ellipse">
            <a:avLst/>
          </a:prstGeom>
          <a:ln w="25400">
            <a:solidFill>
              <a:schemeClr val="accent1"/>
            </a:solidFill>
            <a:miter lim="400000"/>
          </a:ln>
        </p:spPr>
        <p:txBody>
          <a:bodyPr lIns="50800" tIns="50800" rIns="50800" bIns="50800" anchor="ctr"/>
          <a:lstStyle/>
          <a:p>
            <a:pPr>
              <a:defRPr sz="3200"/>
            </a:pP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92"/>
                                        </p:tgtEl>
                                        <p:attrNameLst>
                                          <p:attrName>style.visibility</p:attrName>
                                        </p:attrNameLst>
                                      </p:cBhvr>
                                      <p:to>
                                        <p:strVal val="visible"/>
                                      </p:to>
                                    </p:set>
                                    <p:anim calcmode="lin" valueType="num">
                                      <p:cBhvr>
                                        <p:cTn id="7" dur="500" fill="hold"/>
                                        <p:tgtEl>
                                          <p:spTgt spid="292"/>
                                        </p:tgtEl>
                                        <p:attrNameLst>
                                          <p:attrName>ppt_w</p:attrName>
                                        </p:attrNameLst>
                                      </p:cBhvr>
                                      <p:tavLst>
                                        <p:tav tm="0">
                                          <p:val>
                                            <p:fltVal val="0"/>
                                          </p:val>
                                        </p:tav>
                                        <p:tav tm="100000">
                                          <p:val>
                                            <p:strVal val="#ppt_w"/>
                                          </p:val>
                                        </p:tav>
                                      </p:tavLst>
                                    </p:anim>
                                    <p:anim calcmode="lin" valueType="num">
                                      <p:cBhvr>
                                        <p:cTn id="8" dur="500" fill="hold"/>
                                        <p:tgtEl>
                                          <p:spTgt spid="29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293"/>
                                        </p:tgtEl>
                                        <p:attrNameLst>
                                          <p:attrName>style.visibility</p:attrName>
                                        </p:attrNameLst>
                                      </p:cBhvr>
                                      <p:to>
                                        <p:strVal val="visible"/>
                                      </p:to>
                                    </p:set>
                                    <p:anim calcmode="lin" valueType="num">
                                      <p:cBhvr>
                                        <p:cTn id="12" dur="500" fill="hold"/>
                                        <p:tgtEl>
                                          <p:spTgt spid="293"/>
                                        </p:tgtEl>
                                        <p:attrNameLst>
                                          <p:attrName>ppt_w</p:attrName>
                                        </p:attrNameLst>
                                      </p:cBhvr>
                                      <p:tavLst>
                                        <p:tav tm="0">
                                          <p:val>
                                            <p:fltVal val="0"/>
                                          </p:val>
                                        </p:tav>
                                        <p:tav tm="100000">
                                          <p:val>
                                            <p:strVal val="#ppt_w"/>
                                          </p:val>
                                        </p:tav>
                                      </p:tavLst>
                                    </p:anim>
                                    <p:anim calcmode="lin" valueType="num">
                                      <p:cBhvr>
                                        <p:cTn id="13" dur="500" fill="hold"/>
                                        <p:tgtEl>
                                          <p:spTgt spid="293"/>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3" fill="hold">
                                  <p:stCondLst>
                                    <p:cond delay="0"/>
                                  </p:stCondLst>
                                  <p:iterate type="el" backwards="0">
                                    <p:tmAbs val="0"/>
                                  </p:iterate>
                                  <p:childTnLst>
                                    <p:set>
                                      <p:cBhvr>
                                        <p:cTn id="17" fill="hold"/>
                                        <p:tgtEl>
                                          <p:spTgt spid="285"/>
                                        </p:tgtEl>
                                        <p:attrNameLst>
                                          <p:attrName>style.visibility</p:attrName>
                                        </p:attrNameLst>
                                      </p:cBhvr>
                                      <p:to>
                                        <p:strVal val="visible"/>
                                      </p:to>
                                    </p:set>
                                    <p:anim calcmode="lin" valueType="num">
                                      <p:cBhvr>
                                        <p:cTn id="18" dur="500" fill="hold"/>
                                        <p:tgtEl>
                                          <p:spTgt spid="285"/>
                                        </p:tgtEl>
                                        <p:attrNameLst>
                                          <p:attrName>ppt_w</p:attrName>
                                        </p:attrNameLst>
                                      </p:cBhvr>
                                      <p:tavLst>
                                        <p:tav tm="0">
                                          <p:val>
                                            <p:fltVal val="0"/>
                                          </p:val>
                                        </p:tav>
                                        <p:tav tm="100000">
                                          <p:val>
                                            <p:strVal val="#ppt_w"/>
                                          </p:val>
                                        </p:tav>
                                      </p:tavLst>
                                    </p:anim>
                                    <p:anim calcmode="lin" valueType="num">
                                      <p:cBhvr>
                                        <p:cTn id="19" dur="500" fill="hold"/>
                                        <p:tgtEl>
                                          <p:spTgt spid="28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3" grpId="2"/>
      <p:bldP build="whole" bldLvl="1" animBg="1" rev="0" advAuto="0" spid="292" grpId="1"/>
      <p:bldP build="whole" bldLvl="1" animBg="1" rev="0" advAuto="0" spid="285" grpId="3"/>
    </p:bldLst>
  </p:timing>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5" name="Shape 295"/>
          <p:cNvSpPr/>
          <p:nvPr/>
        </p:nvSpPr>
        <p:spPr>
          <a:xfrm>
            <a:off x="8200592" y="7591259"/>
            <a:ext cx="485090" cy="257952"/>
          </a:xfrm>
          <a:prstGeom prst="rect">
            <a:avLst/>
          </a:prstGeom>
          <a:solidFill>
            <a:srgbClr val="FA574E"/>
          </a:solidFill>
          <a:ln w="12700">
            <a:miter lim="400000"/>
          </a:ln>
        </p:spPr>
        <p:txBody>
          <a:bodyPr lIns="50800" tIns="50800" rIns="50800" bIns="50800" anchor="ctr"/>
          <a:lstStyle/>
          <a:p>
            <a:pPr>
              <a:defRPr sz="2400"/>
            </a:pPr>
          </a:p>
        </p:txBody>
      </p:sp>
      <p:sp>
        <p:nvSpPr>
          <p:cNvPr id="296" name="Shape 296"/>
          <p:cNvSpPr/>
          <p:nvPr/>
        </p:nvSpPr>
        <p:spPr>
          <a:xfrm>
            <a:off x="7254351" y="5887327"/>
            <a:ext cx="595746" cy="257951"/>
          </a:xfrm>
          <a:prstGeom prst="rect">
            <a:avLst/>
          </a:prstGeom>
          <a:solidFill>
            <a:srgbClr val="FA574E"/>
          </a:solidFill>
          <a:ln w="12700">
            <a:miter lim="400000"/>
          </a:ln>
        </p:spPr>
        <p:txBody>
          <a:bodyPr lIns="50800" tIns="50800" rIns="50800" bIns="50800" anchor="ctr"/>
          <a:lstStyle/>
          <a:p>
            <a:pPr>
              <a:defRPr sz="2400"/>
            </a:pPr>
          </a:p>
        </p:txBody>
      </p:sp>
      <p:sp>
        <p:nvSpPr>
          <p:cNvPr id="297" name="Shape 297"/>
          <p:cNvSpPr/>
          <p:nvPr/>
        </p:nvSpPr>
        <p:spPr>
          <a:xfrm>
            <a:off x="8302192" y="7329270"/>
            <a:ext cx="485090" cy="257951"/>
          </a:xfrm>
          <a:prstGeom prst="rect">
            <a:avLst/>
          </a:prstGeom>
          <a:solidFill>
            <a:srgbClr val="3DE182"/>
          </a:solidFill>
          <a:ln w="12700">
            <a:miter lim="400000"/>
          </a:ln>
        </p:spPr>
        <p:txBody>
          <a:bodyPr lIns="50800" tIns="50800" rIns="50800" bIns="50800" anchor="ctr"/>
          <a:lstStyle/>
          <a:p>
            <a:pPr>
              <a:defRPr sz="2400"/>
            </a:pPr>
          </a:p>
        </p:txBody>
      </p:sp>
      <p:sp>
        <p:nvSpPr>
          <p:cNvPr id="298" name="Shape 298"/>
          <p:cNvSpPr/>
          <p:nvPr/>
        </p:nvSpPr>
        <p:spPr>
          <a:xfrm>
            <a:off x="7253685" y="5399037"/>
            <a:ext cx="595747" cy="257951"/>
          </a:xfrm>
          <a:prstGeom prst="rect">
            <a:avLst/>
          </a:prstGeom>
          <a:solidFill>
            <a:srgbClr val="3DE182"/>
          </a:solidFill>
          <a:ln w="12700">
            <a:miter lim="400000"/>
          </a:ln>
        </p:spPr>
        <p:txBody>
          <a:bodyPr lIns="50800" tIns="50800" rIns="50800" bIns="50800" anchor="ctr"/>
          <a:lstStyle/>
          <a:p>
            <a:pPr>
              <a:defRPr sz="2400"/>
            </a:pPr>
          </a:p>
        </p:txBody>
      </p:sp>
      <p:sp>
        <p:nvSpPr>
          <p:cNvPr id="299" name="Shape 299"/>
          <p:cNvSpPr/>
          <p:nvPr/>
        </p:nvSpPr>
        <p:spPr>
          <a:xfrm>
            <a:off x="8824226" y="4151059"/>
            <a:ext cx="570347" cy="329959"/>
          </a:xfrm>
          <a:prstGeom prst="ellipse">
            <a:avLst/>
          </a:prstGeom>
          <a:ln w="25400">
            <a:solidFill>
              <a:schemeClr val="accent6">
                <a:satOff val="24555"/>
                <a:lumOff val="22232"/>
              </a:schemeClr>
            </a:solidFill>
            <a:miter lim="400000"/>
          </a:ln>
        </p:spPr>
        <p:txBody>
          <a:bodyPr lIns="50800" tIns="50800" rIns="50800" bIns="50800" anchor="ctr"/>
          <a:lstStyle/>
          <a:p>
            <a:pPr>
              <a:defRPr sz="2400"/>
            </a:pPr>
          </a:p>
        </p:txBody>
      </p:sp>
      <p:sp>
        <p:nvSpPr>
          <p:cNvPr id="300" name="Shape 300"/>
          <p:cNvSpPr/>
          <p:nvPr/>
        </p:nvSpPr>
        <p:spPr>
          <a:xfrm>
            <a:off x="8799981" y="4455859"/>
            <a:ext cx="570346" cy="329959"/>
          </a:xfrm>
          <a:prstGeom prst="ellipse">
            <a:avLst/>
          </a:prstGeom>
          <a:ln w="25400">
            <a:solidFill>
              <a:schemeClr val="accent1"/>
            </a:solidFill>
            <a:miter lim="400000"/>
          </a:ln>
        </p:spPr>
        <p:txBody>
          <a:bodyPr lIns="50800" tIns="50800" rIns="50800" bIns="50800" anchor="ctr"/>
          <a:lstStyle/>
          <a:p>
            <a:pPr>
              <a:defRPr sz="2400"/>
            </a:pPr>
          </a:p>
        </p:txBody>
      </p:sp>
      <p:sp>
        <p:nvSpPr>
          <p:cNvPr id="301" name="Shape 301"/>
          <p:cNvSpPr/>
          <p:nvPr/>
        </p:nvSpPr>
        <p:spPr>
          <a:xfrm>
            <a:off x="9484626" y="5132578"/>
            <a:ext cx="570347" cy="329960"/>
          </a:xfrm>
          <a:prstGeom prst="ellipse">
            <a:avLst/>
          </a:prstGeom>
          <a:ln w="25400">
            <a:solidFill>
              <a:schemeClr val="accent1"/>
            </a:solidFill>
            <a:miter lim="400000"/>
          </a:ln>
        </p:spPr>
        <p:txBody>
          <a:bodyPr lIns="50800" tIns="50800" rIns="50800" bIns="50800" anchor="ctr"/>
          <a:lstStyle/>
          <a:p>
            <a:pPr>
              <a:defRPr sz="2400"/>
            </a:pPr>
          </a:p>
        </p:txBody>
      </p:sp>
      <p:sp>
        <p:nvSpPr>
          <p:cNvPr id="302" name="Shape 302"/>
          <p:cNvSpPr/>
          <p:nvPr/>
        </p:nvSpPr>
        <p:spPr>
          <a:xfrm>
            <a:off x="9446526" y="4134739"/>
            <a:ext cx="570347" cy="329960"/>
          </a:xfrm>
          <a:prstGeom prst="ellipse">
            <a:avLst/>
          </a:prstGeom>
          <a:ln w="25400">
            <a:solidFill>
              <a:schemeClr val="accent1"/>
            </a:solidFill>
            <a:miter lim="400000"/>
          </a:ln>
        </p:spPr>
        <p:txBody>
          <a:bodyPr lIns="50800" tIns="50800" rIns="50800" bIns="50800" anchor="ctr"/>
          <a:lstStyle/>
          <a:p>
            <a:pPr>
              <a:defRPr sz="2400"/>
            </a:pPr>
          </a:p>
        </p:txBody>
      </p:sp>
      <p:sp>
        <p:nvSpPr>
          <p:cNvPr id="303" name="Shape 303"/>
          <p:cNvSpPr/>
          <p:nvPr>
            <p:ph type="title"/>
          </p:nvPr>
        </p:nvSpPr>
        <p:spPr>
          <a:prstGeom prst="rect">
            <a:avLst/>
          </a:prstGeom>
        </p:spPr>
        <p:txBody>
          <a:bodyPr/>
          <a:lstStyle/>
          <a:p>
            <a:pPr/>
            <a:r>
              <a:t>Tiling</a:t>
            </a:r>
          </a:p>
        </p:txBody>
      </p:sp>
      <p:pic>
        <p:nvPicPr>
          <p:cNvPr id="304" name="tiling.pdf"/>
          <p:cNvPicPr>
            <a:picLocks noChangeAspect="1"/>
          </p:cNvPicPr>
          <p:nvPr/>
        </p:nvPicPr>
        <p:blipFill>
          <a:blip r:embed="rId3">
            <a:extLst/>
          </a:blip>
          <a:stretch>
            <a:fillRect/>
          </a:stretch>
        </p:blipFill>
        <p:spPr>
          <a:xfrm>
            <a:off x="1775446" y="2269815"/>
            <a:ext cx="4503621" cy="5213970"/>
          </a:xfrm>
          <a:prstGeom prst="rect">
            <a:avLst/>
          </a:prstGeom>
          <a:ln w="12700">
            <a:miter lim="400000"/>
          </a:ln>
        </p:spPr>
      </p:pic>
      <p:pic>
        <p:nvPicPr>
          <p:cNvPr id="305" name="pasted-image.pdf"/>
          <p:cNvPicPr>
            <a:picLocks noChangeAspect="1"/>
          </p:cNvPicPr>
          <p:nvPr/>
        </p:nvPicPr>
        <p:blipFill>
          <a:blip r:embed="rId4">
            <a:extLst/>
          </a:blip>
          <a:stretch>
            <a:fillRect/>
          </a:stretch>
        </p:blipFill>
        <p:spPr>
          <a:xfrm>
            <a:off x="508577" y="6864398"/>
            <a:ext cx="2743201" cy="2209801"/>
          </a:xfrm>
          <a:prstGeom prst="rect">
            <a:avLst/>
          </a:prstGeom>
          <a:ln w="12700">
            <a:miter lim="400000"/>
          </a:ln>
        </p:spPr>
      </p:pic>
      <p:pic>
        <p:nvPicPr>
          <p:cNvPr id="306" name="pasted-image.pdf"/>
          <p:cNvPicPr>
            <a:picLocks noChangeAspect="1"/>
          </p:cNvPicPr>
          <p:nvPr/>
        </p:nvPicPr>
        <p:blipFill>
          <a:blip r:embed="rId5">
            <a:extLst/>
          </a:blip>
          <a:stretch>
            <a:fillRect/>
          </a:stretch>
        </p:blipFill>
        <p:spPr>
          <a:xfrm>
            <a:off x="3717315" y="7969298"/>
            <a:ext cx="2463801" cy="1206501"/>
          </a:xfrm>
          <a:prstGeom prst="rect">
            <a:avLst/>
          </a:prstGeom>
          <a:ln w="12700">
            <a:miter lim="400000"/>
          </a:ln>
        </p:spPr>
      </p:pic>
      <p:pic>
        <p:nvPicPr>
          <p:cNvPr id="307" name="pasted-image.pdf"/>
          <p:cNvPicPr>
            <a:picLocks noChangeAspect="1"/>
          </p:cNvPicPr>
          <p:nvPr/>
        </p:nvPicPr>
        <p:blipFill>
          <a:blip r:embed="rId6">
            <a:extLst/>
          </a:blip>
          <a:stretch>
            <a:fillRect/>
          </a:stretch>
        </p:blipFill>
        <p:spPr>
          <a:xfrm>
            <a:off x="318016" y="5043678"/>
            <a:ext cx="3438268" cy="1687298"/>
          </a:xfrm>
          <a:prstGeom prst="rect">
            <a:avLst/>
          </a:prstGeom>
          <a:ln w="12700">
            <a:miter lim="400000"/>
          </a:ln>
        </p:spPr>
      </p:pic>
      <p:sp>
        <p:nvSpPr>
          <p:cNvPr id="308" name="Shape 30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09" name="Shape 309"/>
          <p:cNvSpPr/>
          <p:nvPr/>
        </p:nvSpPr>
        <p:spPr>
          <a:xfrm>
            <a:off x="1568207" y="3233039"/>
            <a:ext cx="35113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600"/>
            </a:lvl1pPr>
          </a:lstStyle>
          <a:p>
            <a:pPr/>
            <a:r>
              <a:t>{</a:t>
            </a:r>
          </a:p>
        </p:txBody>
      </p:sp>
      <p:sp>
        <p:nvSpPr>
          <p:cNvPr id="310" name="Shape 310"/>
          <p:cNvSpPr/>
          <p:nvPr/>
        </p:nvSpPr>
        <p:spPr>
          <a:xfrm rot="16200000">
            <a:off x="5025903" y="7062449"/>
            <a:ext cx="355359"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700"/>
            </a:lvl1pPr>
          </a:lstStyle>
          <a:p>
            <a:pPr/>
            <a:r>
              <a:t>{</a:t>
            </a:r>
          </a:p>
        </p:txBody>
      </p:sp>
      <p:sp>
        <p:nvSpPr>
          <p:cNvPr id="311" name="Shape 311"/>
          <p:cNvSpPr/>
          <p:nvPr/>
        </p:nvSpPr>
        <p:spPr>
          <a:xfrm>
            <a:off x="813656" y="3550539"/>
            <a:ext cx="810655"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sizeM</a:t>
            </a:r>
          </a:p>
        </p:txBody>
      </p:sp>
      <p:sp>
        <p:nvSpPr>
          <p:cNvPr id="312" name="Shape 312"/>
          <p:cNvSpPr/>
          <p:nvPr/>
        </p:nvSpPr>
        <p:spPr>
          <a:xfrm>
            <a:off x="4877630" y="7550198"/>
            <a:ext cx="781051"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sizeN</a:t>
            </a:r>
          </a:p>
        </p:txBody>
      </p:sp>
      <p:sp>
        <p:nvSpPr>
          <p:cNvPr id="313" name="Shape 313"/>
          <p:cNvSpPr/>
          <p:nvPr/>
        </p:nvSpPr>
        <p:spPr>
          <a:xfrm rot="5400000">
            <a:off x="2044457" y="2252899"/>
            <a:ext cx="351131"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600"/>
            </a:lvl1pPr>
          </a:lstStyle>
          <a:p>
            <a:pPr/>
            <a:r>
              <a:t>{</a:t>
            </a:r>
          </a:p>
        </p:txBody>
      </p:sp>
      <p:sp>
        <p:nvSpPr>
          <p:cNvPr id="314" name="Shape 314"/>
          <p:cNvSpPr/>
          <p:nvPr/>
        </p:nvSpPr>
        <p:spPr>
          <a:xfrm>
            <a:off x="4042191" y="6594785"/>
            <a:ext cx="351130" cy="952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600"/>
            </a:lvl1pPr>
          </a:lstStyle>
          <a:p>
            <a:pPr/>
            <a:r>
              <a:t>{</a:t>
            </a:r>
          </a:p>
        </p:txBody>
      </p:sp>
      <p:sp>
        <p:nvSpPr>
          <p:cNvPr id="315" name="Shape 315"/>
          <p:cNvSpPr/>
          <p:nvPr/>
        </p:nvSpPr>
        <p:spPr>
          <a:xfrm>
            <a:off x="1185017" y="2259249"/>
            <a:ext cx="76638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sizeK</a:t>
            </a:r>
          </a:p>
        </p:txBody>
      </p:sp>
      <p:sp>
        <p:nvSpPr>
          <p:cNvPr id="316" name="Shape 316"/>
          <p:cNvSpPr/>
          <p:nvPr/>
        </p:nvSpPr>
        <p:spPr>
          <a:xfrm>
            <a:off x="3373092" y="6922870"/>
            <a:ext cx="76638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sizeK</a:t>
            </a:r>
          </a:p>
        </p:txBody>
      </p:sp>
      <p:sp>
        <p:nvSpPr>
          <p:cNvPr id="317" name="Shape 317"/>
          <p:cNvSpPr/>
          <p:nvPr/>
        </p:nvSpPr>
        <p:spPr>
          <a:xfrm>
            <a:off x="1149096" y="2287611"/>
            <a:ext cx="838223" cy="378039"/>
          </a:xfrm>
          <a:prstGeom prst="ellipse">
            <a:avLst/>
          </a:prstGeom>
          <a:ln w="25400">
            <a:solidFill>
              <a:schemeClr val="accent1"/>
            </a:solidFill>
            <a:miter lim="400000"/>
          </a:ln>
        </p:spPr>
        <p:txBody>
          <a:bodyPr lIns="50800" tIns="50800" rIns="50800" bIns="50800" anchor="ctr"/>
          <a:lstStyle/>
          <a:p>
            <a:pPr>
              <a:defRPr sz="2400"/>
            </a:pPr>
          </a:p>
        </p:txBody>
      </p:sp>
      <p:sp>
        <p:nvSpPr>
          <p:cNvPr id="318" name="Shape 318"/>
          <p:cNvSpPr/>
          <p:nvPr/>
        </p:nvSpPr>
        <p:spPr>
          <a:xfrm>
            <a:off x="3324472" y="6945515"/>
            <a:ext cx="838223" cy="378039"/>
          </a:xfrm>
          <a:prstGeom prst="ellipse">
            <a:avLst/>
          </a:prstGeom>
          <a:ln w="25400">
            <a:solidFill>
              <a:schemeClr val="accent1"/>
            </a:solidFill>
            <a:miter lim="400000"/>
          </a:ln>
        </p:spPr>
        <p:txBody>
          <a:bodyPr lIns="50800" tIns="50800" rIns="50800" bIns="50800" anchor="ctr"/>
          <a:lstStyle/>
          <a:p>
            <a:pPr>
              <a:defRPr sz="2400"/>
            </a:pPr>
          </a:p>
        </p:txBody>
      </p:sp>
      <p:sp>
        <p:nvSpPr>
          <p:cNvPr id="319" name="Shape 319"/>
          <p:cNvSpPr/>
          <p:nvPr/>
        </p:nvSpPr>
        <p:spPr>
          <a:xfrm>
            <a:off x="4835260" y="7591259"/>
            <a:ext cx="838223" cy="378040"/>
          </a:xfrm>
          <a:prstGeom prst="ellipse">
            <a:avLst/>
          </a:prstGeom>
          <a:ln w="25400">
            <a:solidFill>
              <a:schemeClr val="accent4"/>
            </a:solidFill>
            <a:miter lim="400000"/>
          </a:ln>
        </p:spPr>
        <p:txBody>
          <a:bodyPr lIns="50800" tIns="50800" rIns="50800" bIns="50800" anchor="ctr"/>
          <a:lstStyle/>
          <a:p>
            <a:pPr>
              <a:defRPr sz="2400"/>
            </a:pPr>
          </a:p>
        </p:txBody>
      </p:sp>
      <p:sp>
        <p:nvSpPr>
          <p:cNvPr id="320" name="Shape 320"/>
          <p:cNvSpPr/>
          <p:nvPr/>
        </p:nvSpPr>
        <p:spPr>
          <a:xfrm>
            <a:off x="9409581" y="4439539"/>
            <a:ext cx="570346" cy="329960"/>
          </a:xfrm>
          <a:prstGeom prst="ellipse">
            <a:avLst/>
          </a:prstGeom>
          <a:ln w="25400">
            <a:solidFill>
              <a:schemeClr val="accent4"/>
            </a:solidFill>
            <a:miter lim="400000"/>
          </a:ln>
        </p:spPr>
        <p:txBody>
          <a:bodyPr lIns="50800" tIns="50800" rIns="50800" bIns="50800" anchor="ctr"/>
          <a:lstStyle/>
          <a:p>
            <a:pPr>
              <a:defRPr sz="2400"/>
            </a:pPr>
          </a:p>
        </p:txBody>
      </p:sp>
      <p:sp>
        <p:nvSpPr>
          <p:cNvPr id="321" name="Shape 321"/>
          <p:cNvSpPr/>
          <p:nvPr/>
        </p:nvSpPr>
        <p:spPr>
          <a:xfrm>
            <a:off x="9250253" y="7058335"/>
            <a:ext cx="570347" cy="329959"/>
          </a:xfrm>
          <a:prstGeom prst="ellipse">
            <a:avLst/>
          </a:prstGeom>
          <a:ln w="25400">
            <a:solidFill>
              <a:schemeClr val="accent1"/>
            </a:solidFill>
            <a:miter lim="400000"/>
          </a:ln>
        </p:spPr>
        <p:txBody>
          <a:bodyPr lIns="50800" tIns="50800" rIns="50800" bIns="50800" anchor="ctr"/>
          <a:lstStyle/>
          <a:p>
            <a:pPr>
              <a:defRPr sz="2400"/>
            </a:pPr>
          </a:p>
        </p:txBody>
      </p:sp>
      <p:sp>
        <p:nvSpPr>
          <p:cNvPr id="322" name="Shape 322"/>
          <p:cNvSpPr/>
          <p:nvPr/>
        </p:nvSpPr>
        <p:spPr>
          <a:xfrm>
            <a:off x="812572" y="3583770"/>
            <a:ext cx="838223" cy="378039"/>
          </a:xfrm>
          <a:prstGeom prst="ellipse">
            <a:avLst/>
          </a:prstGeom>
          <a:ln w="25400">
            <a:solidFill>
              <a:schemeClr val="accent6">
                <a:satOff val="24555"/>
                <a:lumOff val="22232"/>
              </a:schemeClr>
            </a:solidFill>
            <a:miter lim="400000"/>
          </a:ln>
        </p:spPr>
        <p:txBody>
          <a:bodyPr lIns="50800" tIns="50800" rIns="50800" bIns="50800" anchor="ctr"/>
          <a:lstStyle/>
          <a:p>
            <a:pPr>
              <a:defRPr sz="2400"/>
            </a:pPr>
          </a:p>
        </p:txBody>
      </p:sp>
      <p:pic>
        <p:nvPicPr>
          <p:cNvPr id="323" name="pasted-image.pdf"/>
          <p:cNvPicPr>
            <a:picLocks noChangeAspect="1"/>
          </p:cNvPicPr>
          <p:nvPr/>
        </p:nvPicPr>
        <p:blipFill>
          <a:blip r:embed="rId7">
            <a:extLst/>
          </a:blip>
          <a:stretch>
            <a:fillRect/>
          </a:stretch>
        </p:blipFill>
        <p:spPr>
          <a:xfrm>
            <a:off x="6442902" y="2678349"/>
            <a:ext cx="6355281" cy="6483084"/>
          </a:xfrm>
          <a:prstGeom prst="rect">
            <a:avLst/>
          </a:prstGeom>
          <a:ln w="12700">
            <a:miter lim="400000"/>
          </a:ln>
        </p:spPr>
      </p:pic>
    </p:spTree>
  </p:cSld>
  <p:clrMapOvr>
    <a:masterClrMapping/>
  </p:clrMapOvr>
  <p:transition xmlns:p14="http://schemas.microsoft.com/office/powerpoint/2010/main" spd="slow" advClick="1" p14:dur="2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17"/>
                                        </p:tgtEl>
                                        <p:attrNameLst>
                                          <p:attrName>style.visibility</p:attrName>
                                        </p:attrNameLst>
                                      </p:cBhvr>
                                      <p:to>
                                        <p:strVal val="visible"/>
                                      </p:to>
                                    </p:set>
                                    <p:anim calcmode="lin" valueType="num">
                                      <p:cBhvr>
                                        <p:cTn id="7" dur="500" fill="hold"/>
                                        <p:tgtEl>
                                          <p:spTgt spid="317"/>
                                        </p:tgtEl>
                                        <p:attrNameLst>
                                          <p:attrName>ppt_w</p:attrName>
                                        </p:attrNameLst>
                                      </p:cBhvr>
                                      <p:tavLst>
                                        <p:tav tm="0">
                                          <p:val>
                                            <p:fltVal val="0"/>
                                          </p:val>
                                        </p:tav>
                                        <p:tav tm="100000">
                                          <p:val>
                                            <p:strVal val="#ppt_w"/>
                                          </p:val>
                                        </p:tav>
                                      </p:tavLst>
                                    </p:anim>
                                    <p:anim calcmode="lin" valueType="num">
                                      <p:cBhvr>
                                        <p:cTn id="8" dur="500" fill="hold"/>
                                        <p:tgtEl>
                                          <p:spTgt spid="31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318"/>
                                        </p:tgtEl>
                                        <p:attrNameLst>
                                          <p:attrName>style.visibility</p:attrName>
                                        </p:attrNameLst>
                                      </p:cBhvr>
                                      <p:to>
                                        <p:strVal val="visible"/>
                                      </p:to>
                                    </p:set>
                                    <p:anim calcmode="lin" valueType="num">
                                      <p:cBhvr>
                                        <p:cTn id="12" dur="500" fill="hold"/>
                                        <p:tgtEl>
                                          <p:spTgt spid="318"/>
                                        </p:tgtEl>
                                        <p:attrNameLst>
                                          <p:attrName>ppt_w</p:attrName>
                                        </p:attrNameLst>
                                      </p:cBhvr>
                                      <p:tavLst>
                                        <p:tav tm="0">
                                          <p:val>
                                            <p:fltVal val="0"/>
                                          </p:val>
                                        </p:tav>
                                        <p:tav tm="100000">
                                          <p:val>
                                            <p:strVal val="#ppt_w"/>
                                          </p:val>
                                        </p:tav>
                                      </p:tavLst>
                                    </p:anim>
                                    <p:anim calcmode="lin" valueType="num">
                                      <p:cBhvr>
                                        <p:cTn id="13" dur="500" fill="hold"/>
                                        <p:tgtEl>
                                          <p:spTgt spid="318"/>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302"/>
                                        </p:tgtEl>
                                        <p:attrNameLst>
                                          <p:attrName>style.visibility</p:attrName>
                                        </p:attrNameLst>
                                      </p:cBhvr>
                                      <p:to>
                                        <p:strVal val="visible"/>
                                      </p:to>
                                    </p:set>
                                    <p:anim calcmode="lin" valueType="num">
                                      <p:cBhvr>
                                        <p:cTn id="17" dur="500" fill="hold"/>
                                        <p:tgtEl>
                                          <p:spTgt spid="302"/>
                                        </p:tgtEl>
                                        <p:attrNameLst>
                                          <p:attrName>ppt_w</p:attrName>
                                        </p:attrNameLst>
                                      </p:cBhvr>
                                      <p:tavLst>
                                        <p:tav tm="0">
                                          <p:val>
                                            <p:fltVal val="0"/>
                                          </p:val>
                                        </p:tav>
                                        <p:tav tm="100000">
                                          <p:val>
                                            <p:strVal val="#ppt_w"/>
                                          </p:val>
                                        </p:tav>
                                      </p:tavLst>
                                    </p:anim>
                                    <p:anim calcmode="lin" valueType="num">
                                      <p:cBhvr>
                                        <p:cTn id="18" dur="500" fill="hold"/>
                                        <p:tgtEl>
                                          <p:spTgt spid="302"/>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300"/>
                                        </p:tgtEl>
                                        <p:attrNameLst>
                                          <p:attrName>style.visibility</p:attrName>
                                        </p:attrNameLst>
                                      </p:cBhvr>
                                      <p:to>
                                        <p:strVal val="visible"/>
                                      </p:to>
                                    </p:set>
                                    <p:anim calcmode="lin" valueType="num">
                                      <p:cBhvr>
                                        <p:cTn id="22" dur="500" fill="hold"/>
                                        <p:tgtEl>
                                          <p:spTgt spid="300"/>
                                        </p:tgtEl>
                                        <p:attrNameLst>
                                          <p:attrName>ppt_w</p:attrName>
                                        </p:attrNameLst>
                                      </p:cBhvr>
                                      <p:tavLst>
                                        <p:tav tm="0">
                                          <p:val>
                                            <p:fltVal val="0"/>
                                          </p:val>
                                        </p:tav>
                                        <p:tav tm="100000">
                                          <p:val>
                                            <p:strVal val="#ppt_w"/>
                                          </p:val>
                                        </p:tav>
                                      </p:tavLst>
                                    </p:anim>
                                    <p:anim calcmode="lin" valueType="num">
                                      <p:cBhvr>
                                        <p:cTn id="23" dur="500" fill="hold"/>
                                        <p:tgtEl>
                                          <p:spTgt spid="300"/>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301"/>
                                        </p:tgtEl>
                                        <p:attrNameLst>
                                          <p:attrName>style.visibility</p:attrName>
                                        </p:attrNameLst>
                                      </p:cBhvr>
                                      <p:to>
                                        <p:strVal val="visible"/>
                                      </p:to>
                                    </p:set>
                                    <p:anim calcmode="lin" valueType="num">
                                      <p:cBhvr>
                                        <p:cTn id="27" dur="500" fill="hold"/>
                                        <p:tgtEl>
                                          <p:spTgt spid="301"/>
                                        </p:tgtEl>
                                        <p:attrNameLst>
                                          <p:attrName>ppt_w</p:attrName>
                                        </p:attrNameLst>
                                      </p:cBhvr>
                                      <p:tavLst>
                                        <p:tav tm="0">
                                          <p:val>
                                            <p:fltVal val="0"/>
                                          </p:val>
                                        </p:tav>
                                        <p:tav tm="100000">
                                          <p:val>
                                            <p:strVal val="#ppt_w"/>
                                          </p:val>
                                        </p:tav>
                                      </p:tavLst>
                                    </p:anim>
                                    <p:anim calcmode="lin" valueType="num">
                                      <p:cBhvr>
                                        <p:cTn id="28" dur="500" fill="hold"/>
                                        <p:tgtEl>
                                          <p:spTgt spid="301"/>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Class="entr" nodeType="afterEffect" presetSubtype="16" presetID="23" grpId="6" fill="hold">
                                  <p:stCondLst>
                                    <p:cond delay="0"/>
                                  </p:stCondLst>
                                  <p:iterate type="el" backwards="0">
                                    <p:tmAbs val="0"/>
                                  </p:iterate>
                                  <p:childTnLst>
                                    <p:set>
                                      <p:cBhvr>
                                        <p:cTn id="31" fill="hold"/>
                                        <p:tgtEl>
                                          <p:spTgt spid="321"/>
                                        </p:tgtEl>
                                        <p:attrNameLst>
                                          <p:attrName>style.visibility</p:attrName>
                                        </p:attrNameLst>
                                      </p:cBhvr>
                                      <p:to>
                                        <p:strVal val="visible"/>
                                      </p:to>
                                    </p:set>
                                    <p:anim calcmode="lin" valueType="num">
                                      <p:cBhvr>
                                        <p:cTn id="32" dur="500" fill="hold"/>
                                        <p:tgtEl>
                                          <p:spTgt spid="321"/>
                                        </p:tgtEl>
                                        <p:attrNameLst>
                                          <p:attrName>ppt_w</p:attrName>
                                        </p:attrNameLst>
                                      </p:cBhvr>
                                      <p:tavLst>
                                        <p:tav tm="0">
                                          <p:val>
                                            <p:fltVal val="0"/>
                                          </p:val>
                                        </p:tav>
                                        <p:tav tm="100000">
                                          <p:val>
                                            <p:strVal val="#ppt_w"/>
                                          </p:val>
                                        </p:tav>
                                      </p:tavLst>
                                    </p:anim>
                                    <p:anim calcmode="lin" valueType="num">
                                      <p:cBhvr>
                                        <p:cTn id="33" dur="500" fill="hold"/>
                                        <p:tgtEl>
                                          <p:spTgt spid="321"/>
                                        </p:tgtEl>
                                        <p:attrNameLst>
                                          <p:attrName>ppt_h</p:attrName>
                                        </p:attrNameLst>
                                      </p:cBhvr>
                                      <p:tavLst>
                                        <p:tav tm="0">
                                          <p:val>
                                            <p:fltVal val="0"/>
                                          </p:val>
                                        </p:tav>
                                        <p:tav tm="100000">
                                          <p:val>
                                            <p:strVal val="#ppt_h"/>
                                          </p:val>
                                        </p:tav>
                                      </p:tavLst>
                                    </p:anim>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16" presetID="23" grpId="7" fill="hold">
                                  <p:stCondLst>
                                    <p:cond delay="0"/>
                                  </p:stCondLst>
                                  <p:iterate type="el" backwards="0">
                                    <p:tmAbs val="0"/>
                                  </p:iterate>
                                  <p:childTnLst>
                                    <p:set>
                                      <p:cBhvr>
                                        <p:cTn id="37" fill="hold"/>
                                        <p:tgtEl>
                                          <p:spTgt spid="320"/>
                                        </p:tgtEl>
                                        <p:attrNameLst>
                                          <p:attrName>style.visibility</p:attrName>
                                        </p:attrNameLst>
                                      </p:cBhvr>
                                      <p:to>
                                        <p:strVal val="visible"/>
                                      </p:to>
                                    </p:set>
                                    <p:anim calcmode="lin" valueType="num">
                                      <p:cBhvr>
                                        <p:cTn id="38" dur="500" fill="hold"/>
                                        <p:tgtEl>
                                          <p:spTgt spid="320"/>
                                        </p:tgtEl>
                                        <p:attrNameLst>
                                          <p:attrName>ppt_w</p:attrName>
                                        </p:attrNameLst>
                                      </p:cBhvr>
                                      <p:tavLst>
                                        <p:tav tm="0">
                                          <p:val>
                                            <p:fltVal val="0"/>
                                          </p:val>
                                        </p:tav>
                                        <p:tav tm="100000">
                                          <p:val>
                                            <p:strVal val="#ppt_w"/>
                                          </p:val>
                                        </p:tav>
                                      </p:tavLst>
                                    </p:anim>
                                    <p:anim calcmode="lin" valueType="num">
                                      <p:cBhvr>
                                        <p:cTn id="39" dur="500" fill="hold"/>
                                        <p:tgtEl>
                                          <p:spTgt spid="320"/>
                                        </p:tgtEl>
                                        <p:attrNameLst>
                                          <p:attrName>ppt_h</p:attrName>
                                        </p:attrNameLst>
                                      </p:cBhvr>
                                      <p:tavLst>
                                        <p:tav tm="0">
                                          <p:val>
                                            <p:fltVal val="0"/>
                                          </p:val>
                                        </p:tav>
                                        <p:tav tm="100000">
                                          <p:val>
                                            <p:strVal val="#ppt_h"/>
                                          </p:val>
                                        </p:tav>
                                      </p:tavLst>
                                    </p:anim>
                                  </p:childTnLst>
                                </p:cTn>
                              </p:par>
                            </p:childTnLst>
                          </p:cTn>
                        </p:par>
                        <p:par>
                          <p:cTn id="40" fill="hold">
                            <p:stCondLst>
                              <p:cond delay="500"/>
                            </p:stCondLst>
                            <p:childTnLst>
                              <p:par>
                                <p:cTn id="41" presetClass="entr" nodeType="afterEffect" presetSubtype="16" presetID="23" grpId="8" fill="hold">
                                  <p:stCondLst>
                                    <p:cond delay="0"/>
                                  </p:stCondLst>
                                  <p:iterate type="el" backwards="0">
                                    <p:tmAbs val="0"/>
                                  </p:iterate>
                                  <p:childTnLst>
                                    <p:set>
                                      <p:cBhvr>
                                        <p:cTn id="42" fill="hold"/>
                                        <p:tgtEl>
                                          <p:spTgt spid="319"/>
                                        </p:tgtEl>
                                        <p:attrNameLst>
                                          <p:attrName>style.visibility</p:attrName>
                                        </p:attrNameLst>
                                      </p:cBhvr>
                                      <p:to>
                                        <p:strVal val="visible"/>
                                      </p:to>
                                    </p:set>
                                    <p:anim calcmode="lin" valueType="num">
                                      <p:cBhvr>
                                        <p:cTn id="43" dur="500" fill="hold"/>
                                        <p:tgtEl>
                                          <p:spTgt spid="319"/>
                                        </p:tgtEl>
                                        <p:attrNameLst>
                                          <p:attrName>ppt_w</p:attrName>
                                        </p:attrNameLst>
                                      </p:cBhvr>
                                      <p:tavLst>
                                        <p:tav tm="0">
                                          <p:val>
                                            <p:fltVal val="0"/>
                                          </p:val>
                                        </p:tav>
                                        <p:tav tm="100000">
                                          <p:val>
                                            <p:strVal val="#ppt_w"/>
                                          </p:val>
                                        </p:tav>
                                      </p:tavLst>
                                    </p:anim>
                                    <p:anim calcmode="lin" valueType="num">
                                      <p:cBhvr>
                                        <p:cTn id="44" dur="500" fill="hold"/>
                                        <p:tgtEl>
                                          <p:spTgt spid="319"/>
                                        </p:tgtEl>
                                        <p:attrNameLst>
                                          <p:attrName>ppt_h</p:attrName>
                                        </p:attrNameLst>
                                      </p:cBhvr>
                                      <p:tavLst>
                                        <p:tav tm="0">
                                          <p:val>
                                            <p:fltVal val="0"/>
                                          </p:val>
                                        </p:tav>
                                        <p:tav tm="100000">
                                          <p:val>
                                            <p:strVal val="#ppt_h"/>
                                          </p:val>
                                        </p:tav>
                                      </p:tavLst>
                                    </p:anim>
                                  </p:childTnLst>
                                </p:cTn>
                              </p:par>
                            </p:childTnLst>
                          </p:cTn>
                        </p:par>
                        <p:par>
                          <p:cTn id="45" fill="hold">
                            <p:stCondLst>
                              <p:cond delay="1000"/>
                            </p:stCondLst>
                            <p:childTnLst>
                              <p:par>
                                <p:cTn id="46" presetClass="entr" nodeType="afterEffect" presetSubtype="16" presetID="23" grpId="9" fill="hold">
                                  <p:stCondLst>
                                    <p:cond delay="0"/>
                                  </p:stCondLst>
                                  <p:iterate type="el" backwards="0">
                                    <p:tmAbs val="0"/>
                                  </p:iterate>
                                  <p:childTnLst>
                                    <p:set>
                                      <p:cBhvr>
                                        <p:cTn id="47" fill="hold"/>
                                        <p:tgtEl>
                                          <p:spTgt spid="322"/>
                                        </p:tgtEl>
                                        <p:attrNameLst>
                                          <p:attrName>style.visibility</p:attrName>
                                        </p:attrNameLst>
                                      </p:cBhvr>
                                      <p:to>
                                        <p:strVal val="visible"/>
                                      </p:to>
                                    </p:set>
                                    <p:anim calcmode="lin" valueType="num">
                                      <p:cBhvr>
                                        <p:cTn id="48" dur="500" fill="hold"/>
                                        <p:tgtEl>
                                          <p:spTgt spid="322"/>
                                        </p:tgtEl>
                                        <p:attrNameLst>
                                          <p:attrName>ppt_w</p:attrName>
                                        </p:attrNameLst>
                                      </p:cBhvr>
                                      <p:tavLst>
                                        <p:tav tm="0">
                                          <p:val>
                                            <p:fltVal val="0"/>
                                          </p:val>
                                        </p:tav>
                                        <p:tav tm="100000">
                                          <p:val>
                                            <p:strVal val="#ppt_w"/>
                                          </p:val>
                                        </p:tav>
                                      </p:tavLst>
                                    </p:anim>
                                    <p:anim calcmode="lin" valueType="num">
                                      <p:cBhvr>
                                        <p:cTn id="49" dur="500" fill="hold"/>
                                        <p:tgtEl>
                                          <p:spTgt spid="322"/>
                                        </p:tgtEl>
                                        <p:attrNameLst>
                                          <p:attrName>ppt_h</p:attrName>
                                        </p:attrNameLst>
                                      </p:cBhvr>
                                      <p:tavLst>
                                        <p:tav tm="0">
                                          <p:val>
                                            <p:fltVal val="0"/>
                                          </p:val>
                                        </p:tav>
                                        <p:tav tm="100000">
                                          <p:val>
                                            <p:strVal val="#ppt_h"/>
                                          </p:val>
                                        </p:tav>
                                      </p:tavLst>
                                    </p:anim>
                                  </p:childTnLst>
                                </p:cTn>
                              </p:par>
                            </p:childTnLst>
                          </p:cTn>
                        </p:par>
                        <p:par>
                          <p:cTn id="50" fill="hold">
                            <p:stCondLst>
                              <p:cond delay="1500"/>
                            </p:stCondLst>
                            <p:childTnLst>
                              <p:par>
                                <p:cTn id="51" presetClass="entr" nodeType="afterEffect" presetSubtype="16" presetID="23" grpId="10" fill="hold">
                                  <p:stCondLst>
                                    <p:cond delay="0"/>
                                  </p:stCondLst>
                                  <p:iterate type="el" backwards="0">
                                    <p:tmAbs val="0"/>
                                  </p:iterate>
                                  <p:childTnLst>
                                    <p:set>
                                      <p:cBhvr>
                                        <p:cTn id="52" fill="hold"/>
                                        <p:tgtEl>
                                          <p:spTgt spid="299"/>
                                        </p:tgtEl>
                                        <p:attrNameLst>
                                          <p:attrName>style.visibility</p:attrName>
                                        </p:attrNameLst>
                                      </p:cBhvr>
                                      <p:to>
                                        <p:strVal val="visible"/>
                                      </p:to>
                                    </p:set>
                                    <p:anim calcmode="lin" valueType="num">
                                      <p:cBhvr>
                                        <p:cTn id="53" dur="500" fill="hold"/>
                                        <p:tgtEl>
                                          <p:spTgt spid="299"/>
                                        </p:tgtEl>
                                        <p:attrNameLst>
                                          <p:attrName>ppt_w</p:attrName>
                                        </p:attrNameLst>
                                      </p:cBhvr>
                                      <p:tavLst>
                                        <p:tav tm="0">
                                          <p:val>
                                            <p:fltVal val="0"/>
                                          </p:val>
                                        </p:tav>
                                        <p:tav tm="100000">
                                          <p:val>
                                            <p:strVal val="#ppt_w"/>
                                          </p:val>
                                        </p:tav>
                                      </p:tavLst>
                                    </p:anim>
                                    <p:anim calcmode="lin" valueType="num">
                                      <p:cBhvr>
                                        <p:cTn id="54" dur="500" fill="hold"/>
                                        <p:tgtEl>
                                          <p:spTgt spid="299"/>
                                        </p:tgtEl>
                                        <p:attrNameLst>
                                          <p:attrName>ppt_h</p:attrName>
                                        </p:attrNameLst>
                                      </p:cBhvr>
                                      <p:tavLst>
                                        <p:tav tm="0">
                                          <p:val>
                                            <p:fltVal val="0"/>
                                          </p:val>
                                        </p:tav>
                                        <p:tav tm="100000">
                                          <p:val>
                                            <p:strVal val="#ppt_h"/>
                                          </p:val>
                                        </p:tav>
                                      </p:tavLst>
                                    </p:anim>
                                  </p:childTnLst>
                                </p:cTn>
                              </p:par>
                            </p:childTnLst>
                          </p:cTn>
                        </p:par>
                      </p:childTnLst>
                    </p:cTn>
                  </p:par>
                  <p:par>
                    <p:cTn id="55" fill="hold">
                      <p:stCondLst>
                        <p:cond delay="indefinite"/>
                      </p:stCondLst>
                      <p:childTnLst>
                        <p:par>
                          <p:cTn id="56" fill="hold">
                            <p:stCondLst>
                              <p:cond delay="0"/>
                            </p:stCondLst>
                            <p:childTnLst>
                              <p:par>
                                <p:cTn id="57" presetClass="entr" nodeType="clickEffect" presetSubtype="16" presetID="23" grpId="11" fill="hold">
                                  <p:stCondLst>
                                    <p:cond delay="0"/>
                                  </p:stCondLst>
                                  <p:iterate type="el" backwards="0">
                                    <p:tmAbs val="0"/>
                                  </p:iterate>
                                  <p:childTnLst>
                                    <p:set>
                                      <p:cBhvr>
                                        <p:cTn id="58" fill="hold"/>
                                        <p:tgtEl>
                                          <p:spTgt spid="298"/>
                                        </p:tgtEl>
                                        <p:attrNameLst>
                                          <p:attrName>style.visibility</p:attrName>
                                        </p:attrNameLst>
                                      </p:cBhvr>
                                      <p:to>
                                        <p:strVal val="visible"/>
                                      </p:to>
                                    </p:set>
                                    <p:anim calcmode="lin" valueType="num">
                                      <p:cBhvr>
                                        <p:cTn id="59" dur="500" fill="hold"/>
                                        <p:tgtEl>
                                          <p:spTgt spid="298"/>
                                        </p:tgtEl>
                                        <p:attrNameLst>
                                          <p:attrName>ppt_w</p:attrName>
                                        </p:attrNameLst>
                                      </p:cBhvr>
                                      <p:tavLst>
                                        <p:tav tm="0">
                                          <p:val>
                                            <p:fltVal val="0"/>
                                          </p:val>
                                        </p:tav>
                                        <p:tav tm="100000">
                                          <p:val>
                                            <p:strVal val="#ppt_w"/>
                                          </p:val>
                                        </p:tav>
                                      </p:tavLst>
                                    </p:anim>
                                    <p:anim calcmode="lin" valueType="num">
                                      <p:cBhvr>
                                        <p:cTn id="60" dur="500" fill="hold"/>
                                        <p:tgtEl>
                                          <p:spTgt spid="298"/>
                                        </p:tgtEl>
                                        <p:attrNameLst>
                                          <p:attrName>ppt_h</p:attrName>
                                        </p:attrNameLst>
                                      </p:cBhvr>
                                      <p:tavLst>
                                        <p:tav tm="0">
                                          <p:val>
                                            <p:fltVal val="0"/>
                                          </p:val>
                                        </p:tav>
                                        <p:tav tm="100000">
                                          <p:val>
                                            <p:strVal val="#ppt_h"/>
                                          </p:val>
                                        </p:tav>
                                      </p:tavLst>
                                    </p:anim>
                                  </p:childTnLst>
                                </p:cTn>
                              </p:par>
                            </p:childTnLst>
                          </p:cTn>
                        </p:par>
                        <p:par>
                          <p:cTn id="61" fill="hold">
                            <p:stCondLst>
                              <p:cond delay="500"/>
                            </p:stCondLst>
                            <p:childTnLst>
                              <p:par>
                                <p:cTn id="62" presetClass="entr" nodeType="afterEffect" presetSubtype="16" presetID="23" grpId="12" fill="hold">
                                  <p:stCondLst>
                                    <p:cond delay="0"/>
                                  </p:stCondLst>
                                  <p:iterate type="el" backwards="0">
                                    <p:tmAbs val="0"/>
                                  </p:iterate>
                                  <p:childTnLst>
                                    <p:set>
                                      <p:cBhvr>
                                        <p:cTn id="63" fill="hold"/>
                                        <p:tgtEl>
                                          <p:spTgt spid="297"/>
                                        </p:tgtEl>
                                        <p:attrNameLst>
                                          <p:attrName>style.visibility</p:attrName>
                                        </p:attrNameLst>
                                      </p:cBhvr>
                                      <p:to>
                                        <p:strVal val="visible"/>
                                      </p:to>
                                    </p:set>
                                    <p:anim calcmode="lin" valueType="num">
                                      <p:cBhvr>
                                        <p:cTn id="64" dur="500" fill="hold"/>
                                        <p:tgtEl>
                                          <p:spTgt spid="297"/>
                                        </p:tgtEl>
                                        <p:attrNameLst>
                                          <p:attrName>ppt_w</p:attrName>
                                        </p:attrNameLst>
                                      </p:cBhvr>
                                      <p:tavLst>
                                        <p:tav tm="0">
                                          <p:val>
                                            <p:fltVal val="0"/>
                                          </p:val>
                                        </p:tav>
                                        <p:tav tm="100000">
                                          <p:val>
                                            <p:strVal val="#ppt_w"/>
                                          </p:val>
                                        </p:tav>
                                      </p:tavLst>
                                    </p:anim>
                                    <p:anim calcmode="lin" valueType="num">
                                      <p:cBhvr>
                                        <p:cTn id="65" dur="500" fill="hold"/>
                                        <p:tgtEl>
                                          <p:spTgt spid="297"/>
                                        </p:tgtEl>
                                        <p:attrNameLst>
                                          <p:attrName>ppt_h</p:attrName>
                                        </p:attrNameLst>
                                      </p:cBhvr>
                                      <p:tavLst>
                                        <p:tav tm="0">
                                          <p:val>
                                            <p:fltVal val="0"/>
                                          </p:val>
                                        </p:tav>
                                        <p:tav tm="100000">
                                          <p:val>
                                            <p:strVal val="#ppt_h"/>
                                          </p:val>
                                        </p:tav>
                                      </p:tavLst>
                                    </p:anim>
                                  </p:childTnLst>
                                </p:cTn>
                              </p:par>
                            </p:childTnLst>
                          </p:cTn>
                        </p:par>
                        <p:par>
                          <p:cTn id="66" fill="hold">
                            <p:stCondLst>
                              <p:cond delay="1000"/>
                            </p:stCondLst>
                            <p:childTnLst>
                              <p:par>
                                <p:cTn id="67" presetClass="entr" nodeType="afterEffect" presetSubtype="16" presetID="23" grpId="13" fill="hold">
                                  <p:stCondLst>
                                    <p:cond delay="0"/>
                                  </p:stCondLst>
                                  <p:iterate type="el" backwards="0">
                                    <p:tmAbs val="0"/>
                                  </p:iterate>
                                  <p:childTnLst>
                                    <p:set>
                                      <p:cBhvr>
                                        <p:cTn id="68" fill="hold"/>
                                        <p:tgtEl>
                                          <p:spTgt spid="296"/>
                                        </p:tgtEl>
                                        <p:attrNameLst>
                                          <p:attrName>style.visibility</p:attrName>
                                        </p:attrNameLst>
                                      </p:cBhvr>
                                      <p:to>
                                        <p:strVal val="visible"/>
                                      </p:to>
                                    </p:set>
                                    <p:anim calcmode="lin" valueType="num">
                                      <p:cBhvr>
                                        <p:cTn id="69" dur="500" fill="hold"/>
                                        <p:tgtEl>
                                          <p:spTgt spid="296"/>
                                        </p:tgtEl>
                                        <p:attrNameLst>
                                          <p:attrName>ppt_w</p:attrName>
                                        </p:attrNameLst>
                                      </p:cBhvr>
                                      <p:tavLst>
                                        <p:tav tm="0">
                                          <p:val>
                                            <p:fltVal val="0"/>
                                          </p:val>
                                        </p:tav>
                                        <p:tav tm="100000">
                                          <p:val>
                                            <p:strVal val="#ppt_w"/>
                                          </p:val>
                                        </p:tav>
                                      </p:tavLst>
                                    </p:anim>
                                    <p:anim calcmode="lin" valueType="num">
                                      <p:cBhvr>
                                        <p:cTn id="70" dur="500" fill="hold"/>
                                        <p:tgtEl>
                                          <p:spTgt spid="296"/>
                                        </p:tgtEl>
                                        <p:attrNameLst>
                                          <p:attrName>ppt_h</p:attrName>
                                        </p:attrNameLst>
                                      </p:cBhvr>
                                      <p:tavLst>
                                        <p:tav tm="0">
                                          <p:val>
                                            <p:fltVal val="0"/>
                                          </p:val>
                                        </p:tav>
                                        <p:tav tm="100000">
                                          <p:val>
                                            <p:strVal val="#ppt_h"/>
                                          </p:val>
                                        </p:tav>
                                      </p:tavLst>
                                    </p:anim>
                                  </p:childTnLst>
                                </p:cTn>
                              </p:par>
                            </p:childTnLst>
                          </p:cTn>
                        </p:par>
                        <p:par>
                          <p:cTn id="71" fill="hold">
                            <p:stCondLst>
                              <p:cond delay="1500"/>
                            </p:stCondLst>
                            <p:childTnLst>
                              <p:par>
                                <p:cTn id="72" presetClass="entr" nodeType="afterEffect" presetSubtype="16" presetID="23" grpId="14" fill="hold">
                                  <p:stCondLst>
                                    <p:cond delay="0"/>
                                  </p:stCondLst>
                                  <p:iterate type="el" backwards="0">
                                    <p:tmAbs val="0"/>
                                  </p:iterate>
                                  <p:childTnLst>
                                    <p:set>
                                      <p:cBhvr>
                                        <p:cTn id="73" fill="hold"/>
                                        <p:tgtEl>
                                          <p:spTgt spid="295"/>
                                        </p:tgtEl>
                                        <p:attrNameLst>
                                          <p:attrName>style.visibility</p:attrName>
                                        </p:attrNameLst>
                                      </p:cBhvr>
                                      <p:to>
                                        <p:strVal val="visible"/>
                                      </p:to>
                                    </p:set>
                                    <p:anim calcmode="lin" valueType="num">
                                      <p:cBhvr>
                                        <p:cTn id="74" dur="500" fill="hold"/>
                                        <p:tgtEl>
                                          <p:spTgt spid="295"/>
                                        </p:tgtEl>
                                        <p:attrNameLst>
                                          <p:attrName>ppt_w</p:attrName>
                                        </p:attrNameLst>
                                      </p:cBhvr>
                                      <p:tavLst>
                                        <p:tav tm="0">
                                          <p:val>
                                            <p:fltVal val="0"/>
                                          </p:val>
                                        </p:tav>
                                        <p:tav tm="100000">
                                          <p:val>
                                            <p:strVal val="#ppt_w"/>
                                          </p:val>
                                        </p:tav>
                                      </p:tavLst>
                                    </p:anim>
                                    <p:anim calcmode="lin" valueType="num">
                                      <p:cBhvr>
                                        <p:cTn id="75" dur="500" fill="hold"/>
                                        <p:tgtEl>
                                          <p:spTgt spid="29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1" grpId="6"/>
      <p:bldP build="whole" bldLvl="1" animBg="1" rev="0" advAuto="0" spid="297" grpId="12"/>
      <p:bldP build="whole" bldLvl="1" animBg="1" rev="0" advAuto="0" spid="320" grpId="7"/>
      <p:bldP build="whole" bldLvl="1" animBg="1" rev="0" advAuto="0" spid="319" grpId="8"/>
      <p:bldP build="whole" bldLvl="1" animBg="1" rev="0" advAuto="0" spid="317" grpId="1"/>
      <p:bldP build="whole" bldLvl="1" animBg="1" rev="0" advAuto="0" spid="318" grpId="2"/>
      <p:bldP build="whole" bldLvl="1" animBg="1" rev="0" advAuto="0" spid="299" grpId="10"/>
      <p:bldP build="whole" bldLvl="1" animBg="1" rev="0" advAuto="0" spid="300" grpId="4"/>
      <p:bldP build="whole" bldLvl="1" animBg="1" rev="0" advAuto="0" spid="302" grpId="3"/>
      <p:bldP build="whole" bldLvl="1" animBg="1" rev="0" advAuto="0" spid="322" grpId="9"/>
      <p:bldP build="whole" bldLvl="1" animBg="1" rev="0" advAuto="0" spid="301" grpId="5"/>
      <p:bldP build="whole" bldLvl="1" animBg="1" rev="0" advAuto="0" spid="298" grpId="11"/>
      <p:bldP build="whole" bldLvl="1" animBg="1" rev="0" advAuto="0" spid="296" grpId="13"/>
      <p:bldP build="whole" bldLvl="1" animBg="1" rev="0" advAuto="0" spid="295" grpId="14"/>
    </p:bldLst>
  </p:timing>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23" name="110809_familychineseoahu_en_00317_2040x1360.jpeg"/>
          <p:cNvPicPr>
            <a:picLocks noChangeAspect="1"/>
          </p:cNvPicPr>
          <p:nvPr>
            <p:ph type="pic" idx="13"/>
          </p:nvPr>
        </p:nvPicPr>
        <p:blipFill>
          <a:blip r:embed="rId3">
            <a:extLst/>
          </a:blip>
          <a:srcRect l="23164" t="0" r="20269" b="0"/>
          <a:stretch>
            <a:fillRect/>
          </a:stretch>
        </p:blipFill>
        <p:spPr>
          <a:prstGeom prst="rect">
            <a:avLst/>
          </a:prstGeom>
        </p:spPr>
      </p:pic>
      <p:sp>
        <p:nvSpPr>
          <p:cNvPr id="124" name="Shape 124"/>
          <p:cNvSpPr/>
          <p:nvPr>
            <p:ph type="title"/>
          </p:nvPr>
        </p:nvSpPr>
        <p:spPr>
          <a:prstGeom prst="rect">
            <a:avLst/>
          </a:prstGeom>
        </p:spPr>
        <p:txBody>
          <a:bodyPr/>
          <a:lstStyle/>
          <a:p>
            <a:pPr/>
            <a:r>
              <a:t>The Problem</a:t>
            </a:r>
          </a:p>
        </p:txBody>
      </p:sp>
      <p:sp>
        <p:nvSpPr>
          <p:cNvPr id="125" name="Shape 125"/>
          <p:cNvSpPr/>
          <p:nvPr>
            <p:ph type="body" sz="half" idx="1"/>
          </p:nvPr>
        </p:nvSpPr>
        <p:spPr>
          <a:xfrm>
            <a:off x="952500" y="2603500"/>
            <a:ext cx="5541131" cy="6286500"/>
          </a:xfrm>
          <a:prstGeom prst="rect">
            <a:avLst/>
          </a:prstGeom>
        </p:spPr>
        <p:txBody>
          <a:bodyPr anchor="t"/>
          <a:lstStyle/>
          <a:p>
            <a:pPr/>
            <a:r>
              <a:t>Parallel processors everywhere</a:t>
            </a:r>
          </a:p>
          <a:p>
            <a:pPr/>
            <a:r>
              <a:t>Many different types:</a:t>
            </a:r>
            <a:br/>
            <a:r>
              <a:t>CPUs, GPUs, …</a:t>
            </a:r>
          </a:p>
          <a:p>
            <a:pPr/>
            <a:r>
              <a:t>Parallel programming is hard</a:t>
            </a:r>
          </a:p>
          <a:p>
            <a:pPr/>
            <a:r>
              <a:t>Optimising even harder</a:t>
            </a:r>
          </a:p>
          <a:p>
            <a:pPr/>
            <a:r>
              <a:rPr b="1">
                <a:latin typeface="Helvetica"/>
                <a:ea typeface="Helvetica"/>
                <a:cs typeface="Helvetica"/>
                <a:sym typeface="Helvetica"/>
              </a:rPr>
              <a:t>Problem:</a:t>
            </a:r>
            <a:br>
              <a:rPr b="1">
                <a:latin typeface="Helvetica"/>
                <a:ea typeface="Helvetica"/>
                <a:cs typeface="Helvetica"/>
                <a:sym typeface="Helvetica"/>
              </a:rPr>
            </a:br>
            <a:r>
              <a:t>No portability of performance!</a:t>
            </a:r>
          </a:p>
        </p:txBody>
      </p:sp>
      <p:pic>
        <p:nvPicPr>
          <p:cNvPr id="126" name="Screen Shot 2015-10-14 at 14.31.50.png"/>
          <p:cNvPicPr>
            <a:picLocks noChangeAspect="1"/>
          </p:cNvPicPr>
          <p:nvPr/>
        </p:nvPicPr>
        <p:blipFill>
          <a:blip r:embed="rId4">
            <a:extLst/>
          </a:blip>
          <a:srcRect l="51066" t="0" r="0" b="0"/>
          <a:stretch>
            <a:fillRect/>
          </a:stretch>
        </p:blipFill>
        <p:spPr>
          <a:xfrm>
            <a:off x="6646167" y="2314507"/>
            <a:ext cx="5431533" cy="6877186"/>
          </a:xfrm>
          <a:prstGeom prst="rect">
            <a:avLst/>
          </a:prstGeom>
          <a:ln w="12700">
            <a:miter lim="400000"/>
          </a:ln>
        </p:spPr>
      </p:pic>
      <p:sp>
        <p:nvSpPr>
          <p:cNvPr id="127" name="Shape 127"/>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slow" advClick="1" p14:dur="125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Shape 327"/>
          <p:cNvSpPr/>
          <p:nvPr>
            <p:ph type="title"/>
          </p:nvPr>
        </p:nvSpPr>
        <p:spPr>
          <a:prstGeom prst="rect">
            <a:avLst/>
          </a:prstGeom>
        </p:spPr>
        <p:txBody>
          <a:bodyPr/>
          <a:lstStyle/>
          <a:p>
            <a:pPr/>
            <a:r>
              <a:t>Tiling</a:t>
            </a:r>
          </a:p>
        </p:txBody>
      </p:sp>
      <p:pic>
        <p:nvPicPr>
          <p:cNvPr id="328" name="pasted-image.pdf"/>
          <p:cNvPicPr>
            <a:picLocks noChangeAspect="1"/>
          </p:cNvPicPr>
          <p:nvPr/>
        </p:nvPicPr>
        <p:blipFill>
          <a:blip r:embed="rId2">
            <a:extLst/>
          </a:blip>
          <a:stretch>
            <a:fillRect/>
          </a:stretch>
        </p:blipFill>
        <p:spPr>
          <a:xfrm>
            <a:off x="7070633" y="3136335"/>
            <a:ext cx="5708667" cy="4425014"/>
          </a:xfrm>
          <a:prstGeom prst="rect">
            <a:avLst/>
          </a:prstGeom>
          <a:ln w="12700">
            <a:miter lim="400000"/>
          </a:ln>
        </p:spPr>
      </p:pic>
      <p:pic>
        <p:nvPicPr>
          <p:cNvPr id="329" name="pasted-image.pdf"/>
          <p:cNvPicPr>
            <a:picLocks noChangeAspect="1"/>
          </p:cNvPicPr>
          <p:nvPr/>
        </p:nvPicPr>
        <p:blipFill>
          <a:blip r:embed="rId3">
            <a:extLst/>
          </a:blip>
          <a:stretch>
            <a:fillRect/>
          </a:stretch>
        </p:blipFill>
        <p:spPr>
          <a:xfrm>
            <a:off x="885723" y="3782094"/>
            <a:ext cx="4575899" cy="3133496"/>
          </a:xfrm>
          <a:prstGeom prst="rect">
            <a:avLst/>
          </a:prstGeom>
          <a:ln w="12700">
            <a:miter lim="400000"/>
          </a:ln>
        </p:spPr>
      </p:pic>
      <p:sp>
        <p:nvSpPr>
          <p:cNvPr id="330" name="Shape 330"/>
          <p:cNvSpPr/>
          <p:nvPr/>
        </p:nvSpPr>
        <p:spPr>
          <a:xfrm>
            <a:off x="5867400" y="4545930"/>
            <a:ext cx="1270000" cy="661740"/>
          </a:xfrm>
          <a:prstGeom prst="rightArrow">
            <a:avLst>
              <a:gd name="adj1" fmla="val 32000"/>
              <a:gd name="adj2" fmla="val 54103"/>
            </a:avLst>
          </a:prstGeom>
          <a:gradFill>
            <a:gsLst>
              <a:gs pos="0">
                <a:srgbClr val="FBFBFB"/>
              </a:gs>
              <a:gs pos="100000">
                <a:srgbClr val="514B55"/>
              </a:gs>
            </a:gsLst>
            <a:lin ang="123295"/>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331" name="Shape 331"/>
          <p:cNvSpPr/>
          <p:nvPr/>
        </p:nvSpPr>
        <p:spPr>
          <a:xfrm>
            <a:off x="5836659" y="5120242"/>
            <a:ext cx="1331482"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vl1pPr>
          </a:lstStyle>
          <a:p>
            <a:pPr/>
            <a:r>
              <a:t>Rewriting</a:t>
            </a:r>
          </a:p>
        </p:txBody>
      </p:sp>
      <p:sp>
        <p:nvSpPr>
          <p:cNvPr id="332" name="Shape 33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4" name="Shape 334"/>
          <p:cNvSpPr/>
          <p:nvPr/>
        </p:nvSpPr>
        <p:spPr>
          <a:xfrm>
            <a:off x="10296051" y="5824685"/>
            <a:ext cx="1993624" cy="410588"/>
          </a:xfrm>
          <a:prstGeom prst="rect">
            <a:avLst/>
          </a:prstGeom>
          <a:solidFill>
            <a:srgbClr val="FB564D"/>
          </a:solidFill>
          <a:ln w="12700">
            <a:miter lim="400000"/>
          </a:ln>
        </p:spPr>
        <p:txBody>
          <a:bodyPr lIns="50800" tIns="50800" rIns="50800" bIns="50800" anchor="ctr"/>
          <a:lstStyle/>
          <a:p>
            <a:pPr>
              <a:defRPr sz="2400"/>
            </a:pPr>
          </a:p>
        </p:txBody>
      </p:sp>
      <p:sp>
        <p:nvSpPr>
          <p:cNvPr id="335" name="Shape 335"/>
          <p:cNvSpPr/>
          <p:nvPr/>
        </p:nvSpPr>
        <p:spPr>
          <a:xfrm>
            <a:off x="8980885" y="5363656"/>
            <a:ext cx="1993624" cy="461388"/>
          </a:xfrm>
          <a:prstGeom prst="rect">
            <a:avLst/>
          </a:prstGeom>
          <a:solidFill>
            <a:srgbClr val="3DE182"/>
          </a:solidFill>
          <a:ln w="12700">
            <a:miter lim="400000"/>
          </a:ln>
        </p:spPr>
        <p:txBody>
          <a:bodyPr lIns="50800" tIns="50800" rIns="50800" bIns="50800" anchor="ctr"/>
          <a:lstStyle/>
          <a:p>
            <a:pPr>
              <a:defRPr sz="2400"/>
            </a:pPr>
          </a:p>
        </p:txBody>
      </p:sp>
      <p:sp>
        <p:nvSpPr>
          <p:cNvPr id="336" name="Shape 336"/>
          <p:cNvSpPr/>
          <p:nvPr>
            <p:ph type="title"/>
          </p:nvPr>
        </p:nvSpPr>
        <p:spPr>
          <a:prstGeom prst="rect">
            <a:avLst/>
          </a:prstGeom>
        </p:spPr>
        <p:txBody>
          <a:bodyPr/>
          <a:lstStyle/>
          <a:p>
            <a:pPr/>
            <a:r>
              <a:t>Tiling</a:t>
            </a:r>
          </a:p>
        </p:txBody>
      </p:sp>
      <p:pic>
        <p:nvPicPr>
          <p:cNvPr id="337" name="pasted-image.pdf"/>
          <p:cNvPicPr>
            <a:picLocks noChangeAspect="1"/>
          </p:cNvPicPr>
          <p:nvPr/>
        </p:nvPicPr>
        <p:blipFill>
          <a:blip r:embed="rId2">
            <a:extLst/>
          </a:blip>
          <a:stretch>
            <a:fillRect/>
          </a:stretch>
        </p:blipFill>
        <p:spPr>
          <a:xfrm>
            <a:off x="7070633" y="3136335"/>
            <a:ext cx="5708667" cy="4425014"/>
          </a:xfrm>
          <a:prstGeom prst="rect">
            <a:avLst/>
          </a:prstGeom>
          <a:ln w="12700">
            <a:miter lim="400000"/>
          </a:ln>
        </p:spPr>
      </p:pic>
      <p:pic>
        <p:nvPicPr>
          <p:cNvPr id="338" name="tiling.pdf"/>
          <p:cNvPicPr>
            <a:picLocks noChangeAspect="1"/>
          </p:cNvPicPr>
          <p:nvPr/>
        </p:nvPicPr>
        <p:blipFill>
          <a:blip r:embed="rId3">
            <a:extLst/>
          </a:blip>
          <a:stretch>
            <a:fillRect/>
          </a:stretch>
        </p:blipFill>
        <p:spPr>
          <a:xfrm>
            <a:off x="1078404" y="2044298"/>
            <a:ext cx="5423996" cy="6279517"/>
          </a:xfrm>
          <a:prstGeom prst="rect">
            <a:avLst/>
          </a:prstGeom>
          <a:ln w="12700">
            <a:miter lim="400000"/>
          </a:ln>
        </p:spPr>
      </p:pic>
      <p:sp>
        <p:nvSpPr>
          <p:cNvPr id="339" name="Shape 33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40" name="Shape 340"/>
          <p:cNvSpPr/>
          <p:nvPr/>
        </p:nvSpPr>
        <p:spPr>
          <a:xfrm>
            <a:off x="846886" y="3207511"/>
            <a:ext cx="401880"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800"/>
            </a:lvl1pPr>
          </a:lstStyle>
          <a:p>
            <a:pPr/>
            <a:r>
              <a:t>{</a:t>
            </a:r>
          </a:p>
        </p:txBody>
      </p:sp>
      <p:sp>
        <p:nvSpPr>
          <p:cNvPr id="341" name="Shape 341"/>
          <p:cNvSpPr/>
          <p:nvPr/>
        </p:nvSpPr>
        <p:spPr>
          <a:xfrm rot="16200000">
            <a:off x="5004497" y="7824138"/>
            <a:ext cx="401879"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800"/>
            </a:lvl1pPr>
          </a:lstStyle>
          <a:p>
            <a:pPr/>
            <a:r>
              <a:t>{</a:t>
            </a:r>
          </a:p>
        </p:txBody>
      </p:sp>
      <p:sp>
        <p:nvSpPr>
          <p:cNvPr id="342" name="Shape 342"/>
          <p:cNvSpPr/>
          <p:nvPr/>
        </p:nvSpPr>
        <p:spPr>
          <a:xfrm rot="16200000">
            <a:off x="1246860" y="4565817"/>
            <a:ext cx="401880"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800"/>
            </a:lvl1pPr>
          </a:lstStyle>
          <a:p>
            <a:pPr/>
            <a:r>
              <a:t>{</a:t>
            </a:r>
          </a:p>
        </p:txBody>
      </p:sp>
      <p:sp>
        <p:nvSpPr>
          <p:cNvPr id="343" name="Shape 343"/>
          <p:cNvSpPr/>
          <p:nvPr/>
        </p:nvSpPr>
        <p:spPr>
          <a:xfrm>
            <a:off x="3830762" y="7251700"/>
            <a:ext cx="401880" cy="1143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800"/>
            </a:lvl1pPr>
          </a:lstStyle>
          <a:p>
            <a:pPr/>
            <a:r>
              <a:t>{</a:t>
            </a:r>
          </a:p>
        </p:txBody>
      </p:sp>
      <p:sp>
        <p:nvSpPr>
          <p:cNvPr id="344" name="Shape 344"/>
          <p:cNvSpPr/>
          <p:nvPr/>
        </p:nvSpPr>
        <p:spPr>
          <a:xfrm>
            <a:off x="129146" y="3620261"/>
            <a:ext cx="810654"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sizeM</a:t>
            </a:r>
          </a:p>
        </p:txBody>
      </p:sp>
      <p:sp>
        <p:nvSpPr>
          <p:cNvPr id="345" name="Shape 345"/>
          <p:cNvSpPr/>
          <p:nvPr/>
        </p:nvSpPr>
        <p:spPr>
          <a:xfrm>
            <a:off x="1151340" y="5149849"/>
            <a:ext cx="766382"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sizeK</a:t>
            </a:r>
          </a:p>
        </p:txBody>
      </p:sp>
      <p:sp>
        <p:nvSpPr>
          <p:cNvPr id="346" name="Shape 346"/>
          <p:cNvSpPr/>
          <p:nvPr/>
        </p:nvSpPr>
        <p:spPr>
          <a:xfrm>
            <a:off x="3163720" y="7676722"/>
            <a:ext cx="766383"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sizeK</a:t>
            </a:r>
          </a:p>
        </p:txBody>
      </p:sp>
      <p:sp>
        <p:nvSpPr>
          <p:cNvPr id="347" name="Shape 347"/>
          <p:cNvSpPr/>
          <p:nvPr/>
        </p:nvSpPr>
        <p:spPr>
          <a:xfrm>
            <a:off x="4901620" y="8387028"/>
            <a:ext cx="781051" cy="419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lvl1pPr>
          </a:lstStyle>
          <a:p>
            <a:pPr/>
            <a:r>
              <a:t>sizeN</a:t>
            </a:r>
          </a:p>
        </p:txBody>
      </p:sp>
      <p:sp>
        <p:nvSpPr>
          <p:cNvPr id="348" name="Shape 348"/>
          <p:cNvSpPr/>
          <p:nvPr/>
        </p:nvSpPr>
        <p:spPr>
          <a:xfrm>
            <a:off x="1104900" y="5203611"/>
            <a:ext cx="838222" cy="378039"/>
          </a:xfrm>
          <a:prstGeom prst="ellipse">
            <a:avLst/>
          </a:prstGeom>
          <a:ln w="25400">
            <a:solidFill>
              <a:schemeClr val="accent1"/>
            </a:solidFill>
            <a:miter lim="400000"/>
          </a:ln>
        </p:spPr>
        <p:txBody>
          <a:bodyPr lIns="50800" tIns="50800" rIns="50800" bIns="50800" anchor="ctr"/>
          <a:lstStyle/>
          <a:p>
            <a:pPr>
              <a:defRPr sz="2400"/>
            </a:pPr>
          </a:p>
        </p:txBody>
      </p:sp>
      <p:sp>
        <p:nvSpPr>
          <p:cNvPr id="349" name="Shape 349"/>
          <p:cNvSpPr/>
          <p:nvPr/>
        </p:nvSpPr>
        <p:spPr>
          <a:xfrm>
            <a:off x="9290719" y="7196009"/>
            <a:ext cx="838223" cy="435988"/>
          </a:xfrm>
          <a:prstGeom prst="ellipse">
            <a:avLst/>
          </a:prstGeom>
          <a:ln w="25400">
            <a:solidFill>
              <a:schemeClr val="accent1"/>
            </a:solidFill>
            <a:miter lim="400000"/>
          </a:ln>
        </p:spPr>
        <p:txBody>
          <a:bodyPr lIns="50800" tIns="50800" rIns="50800" bIns="50800" anchor="ctr"/>
          <a:lstStyle/>
          <a:p>
            <a:pPr>
              <a:defRPr sz="2400"/>
            </a:pPr>
          </a:p>
        </p:txBody>
      </p:sp>
      <p:sp>
        <p:nvSpPr>
          <p:cNvPr id="350" name="Shape 350"/>
          <p:cNvSpPr/>
          <p:nvPr/>
        </p:nvSpPr>
        <p:spPr>
          <a:xfrm>
            <a:off x="101578" y="3645661"/>
            <a:ext cx="838223" cy="378039"/>
          </a:xfrm>
          <a:prstGeom prst="ellipse">
            <a:avLst/>
          </a:prstGeom>
          <a:ln w="25400">
            <a:solidFill>
              <a:schemeClr val="accent6">
                <a:satOff val="24555"/>
                <a:lumOff val="22232"/>
              </a:schemeClr>
            </a:solidFill>
            <a:miter lim="400000"/>
          </a:ln>
        </p:spPr>
        <p:txBody>
          <a:bodyPr lIns="50800" tIns="50800" rIns="50800" bIns="50800" anchor="ctr"/>
          <a:lstStyle/>
          <a:p>
            <a:pPr>
              <a:defRPr sz="2400"/>
            </a:pPr>
          </a:p>
        </p:txBody>
      </p:sp>
      <p:sp>
        <p:nvSpPr>
          <p:cNvPr id="351" name="Shape 351"/>
          <p:cNvSpPr/>
          <p:nvPr/>
        </p:nvSpPr>
        <p:spPr>
          <a:xfrm>
            <a:off x="11356362" y="6777612"/>
            <a:ext cx="838223" cy="435988"/>
          </a:xfrm>
          <a:prstGeom prst="ellipse">
            <a:avLst/>
          </a:prstGeom>
          <a:ln w="25400">
            <a:solidFill>
              <a:schemeClr val="accent1"/>
            </a:solidFill>
            <a:miter lim="400000"/>
          </a:ln>
        </p:spPr>
        <p:txBody>
          <a:bodyPr lIns="50800" tIns="50800" rIns="50800" bIns="50800" anchor="ctr"/>
          <a:lstStyle/>
          <a:p>
            <a:pPr>
              <a:defRPr sz="2400"/>
            </a:pPr>
          </a:p>
        </p:txBody>
      </p:sp>
      <p:sp>
        <p:nvSpPr>
          <p:cNvPr id="352" name="Shape 352"/>
          <p:cNvSpPr/>
          <p:nvPr/>
        </p:nvSpPr>
        <p:spPr>
          <a:xfrm>
            <a:off x="8383964" y="7196009"/>
            <a:ext cx="838223" cy="435988"/>
          </a:xfrm>
          <a:prstGeom prst="ellipse">
            <a:avLst/>
          </a:prstGeom>
          <a:ln w="25400">
            <a:solidFill>
              <a:schemeClr val="accent6">
                <a:satOff val="24555"/>
                <a:lumOff val="22232"/>
              </a:schemeClr>
            </a:solidFill>
            <a:miter lim="400000"/>
          </a:ln>
        </p:spPr>
        <p:txBody>
          <a:bodyPr lIns="50800" tIns="50800" rIns="50800" bIns="50800" anchor="ctr"/>
          <a:lstStyle/>
          <a:p>
            <a:pPr>
              <a:defRPr sz="2400"/>
            </a:pPr>
          </a:p>
        </p:txBody>
      </p:sp>
      <p:sp>
        <p:nvSpPr>
          <p:cNvPr id="353" name="Shape 353"/>
          <p:cNvSpPr/>
          <p:nvPr/>
        </p:nvSpPr>
        <p:spPr>
          <a:xfrm>
            <a:off x="3117280" y="7701048"/>
            <a:ext cx="838223" cy="378039"/>
          </a:xfrm>
          <a:prstGeom prst="ellipse">
            <a:avLst/>
          </a:prstGeom>
          <a:ln w="25400">
            <a:solidFill>
              <a:schemeClr val="accent1"/>
            </a:solidFill>
            <a:miter lim="400000"/>
          </a:ln>
        </p:spPr>
        <p:txBody>
          <a:bodyPr lIns="50800" tIns="50800" rIns="50800" bIns="50800" anchor="ctr"/>
          <a:lstStyle/>
          <a:p>
            <a:pPr>
              <a:defRPr sz="2400"/>
            </a:pPr>
          </a:p>
        </p:txBody>
      </p:sp>
      <p:sp>
        <p:nvSpPr>
          <p:cNvPr id="354" name="Shape 354"/>
          <p:cNvSpPr/>
          <p:nvPr/>
        </p:nvSpPr>
        <p:spPr>
          <a:xfrm>
            <a:off x="4863520" y="8437828"/>
            <a:ext cx="838223" cy="378039"/>
          </a:xfrm>
          <a:prstGeom prst="ellipse">
            <a:avLst/>
          </a:prstGeom>
          <a:ln w="25400">
            <a:solidFill>
              <a:schemeClr val="accent4"/>
            </a:solidFill>
            <a:miter lim="400000"/>
          </a:ln>
        </p:spPr>
        <p:txBody>
          <a:bodyPr lIns="50800" tIns="50800" rIns="50800" bIns="50800" anchor="ctr"/>
          <a:lstStyle/>
          <a:p>
            <a:pPr>
              <a:defRPr sz="2400"/>
            </a:pPr>
          </a:p>
        </p:txBody>
      </p:sp>
      <p:sp>
        <p:nvSpPr>
          <p:cNvPr id="355" name="Shape 355"/>
          <p:cNvSpPr/>
          <p:nvPr/>
        </p:nvSpPr>
        <p:spPr>
          <a:xfrm>
            <a:off x="10467362" y="6764912"/>
            <a:ext cx="838223" cy="435988"/>
          </a:xfrm>
          <a:prstGeom prst="ellipse">
            <a:avLst/>
          </a:prstGeom>
          <a:ln w="25400">
            <a:solidFill>
              <a:schemeClr val="accent4"/>
            </a:solidFill>
            <a:miter lim="400000"/>
          </a:ln>
        </p:spPr>
        <p:txBody>
          <a:bodyPr lIns="50800" tIns="50800" rIns="50800" bIns="50800" anchor="ctr"/>
          <a:lstStyle/>
          <a:p>
            <a:pPr>
              <a:defRPr sz="2400"/>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48"/>
                                        </p:tgtEl>
                                        <p:attrNameLst>
                                          <p:attrName>style.visibility</p:attrName>
                                        </p:attrNameLst>
                                      </p:cBhvr>
                                      <p:to>
                                        <p:strVal val="visible"/>
                                      </p:to>
                                    </p:set>
                                    <p:anim calcmode="lin" valueType="num">
                                      <p:cBhvr>
                                        <p:cTn id="7" dur="500" fill="hold"/>
                                        <p:tgtEl>
                                          <p:spTgt spid="348"/>
                                        </p:tgtEl>
                                        <p:attrNameLst>
                                          <p:attrName>ppt_w</p:attrName>
                                        </p:attrNameLst>
                                      </p:cBhvr>
                                      <p:tavLst>
                                        <p:tav tm="0">
                                          <p:val>
                                            <p:fltVal val="0"/>
                                          </p:val>
                                        </p:tav>
                                        <p:tav tm="100000">
                                          <p:val>
                                            <p:strVal val="#ppt_w"/>
                                          </p:val>
                                        </p:tav>
                                      </p:tavLst>
                                    </p:anim>
                                    <p:anim calcmode="lin" valueType="num">
                                      <p:cBhvr>
                                        <p:cTn id="8" dur="500" fill="hold"/>
                                        <p:tgtEl>
                                          <p:spTgt spid="34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353"/>
                                        </p:tgtEl>
                                        <p:attrNameLst>
                                          <p:attrName>style.visibility</p:attrName>
                                        </p:attrNameLst>
                                      </p:cBhvr>
                                      <p:to>
                                        <p:strVal val="visible"/>
                                      </p:to>
                                    </p:set>
                                    <p:anim calcmode="lin" valueType="num">
                                      <p:cBhvr>
                                        <p:cTn id="12" dur="500" fill="hold"/>
                                        <p:tgtEl>
                                          <p:spTgt spid="353"/>
                                        </p:tgtEl>
                                        <p:attrNameLst>
                                          <p:attrName>ppt_w</p:attrName>
                                        </p:attrNameLst>
                                      </p:cBhvr>
                                      <p:tavLst>
                                        <p:tav tm="0">
                                          <p:val>
                                            <p:fltVal val="0"/>
                                          </p:val>
                                        </p:tav>
                                        <p:tav tm="100000">
                                          <p:val>
                                            <p:strVal val="#ppt_w"/>
                                          </p:val>
                                        </p:tav>
                                      </p:tavLst>
                                    </p:anim>
                                    <p:anim calcmode="lin" valueType="num">
                                      <p:cBhvr>
                                        <p:cTn id="13" dur="500" fill="hold"/>
                                        <p:tgtEl>
                                          <p:spTgt spid="353"/>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351"/>
                                        </p:tgtEl>
                                        <p:attrNameLst>
                                          <p:attrName>style.visibility</p:attrName>
                                        </p:attrNameLst>
                                      </p:cBhvr>
                                      <p:to>
                                        <p:strVal val="visible"/>
                                      </p:to>
                                    </p:set>
                                    <p:anim calcmode="lin" valueType="num">
                                      <p:cBhvr>
                                        <p:cTn id="17" dur="500" fill="hold"/>
                                        <p:tgtEl>
                                          <p:spTgt spid="351"/>
                                        </p:tgtEl>
                                        <p:attrNameLst>
                                          <p:attrName>ppt_w</p:attrName>
                                        </p:attrNameLst>
                                      </p:cBhvr>
                                      <p:tavLst>
                                        <p:tav tm="0">
                                          <p:val>
                                            <p:fltVal val="0"/>
                                          </p:val>
                                        </p:tav>
                                        <p:tav tm="100000">
                                          <p:val>
                                            <p:strVal val="#ppt_w"/>
                                          </p:val>
                                        </p:tav>
                                      </p:tavLst>
                                    </p:anim>
                                    <p:anim calcmode="lin" valueType="num">
                                      <p:cBhvr>
                                        <p:cTn id="18" dur="500" fill="hold"/>
                                        <p:tgtEl>
                                          <p:spTgt spid="351"/>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349"/>
                                        </p:tgtEl>
                                        <p:attrNameLst>
                                          <p:attrName>style.visibility</p:attrName>
                                        </p:attrNameLst>
                                      </p:cBhvr>
                                      <p:to>
                                        <p:strVal val="visible"/>
                                      </p:to>
                                    </p:set>
                                    <p:anim calcmode="lin" valueType="num">
                                      <p:cBhvr>
                                        <p:cTn id="22" dur="500" fill="hold"/>
                                        <p:tgtEl>
                                          <p:spTgt spid="349"/>
                                        </p:tgtEl>
                                        <p:attrNameLst>
                                          <p:attrName>ppt_w</p:attrName>
                                        </p:attrNameLst>
                                      </p:cBhvr>
                                      <p:tavLst>
                                        <p:tav tm="0">
                                          <p:val>
                                            <p:fltVal val="0"/>
                                          </p:val>
                                        </p:tav>
                                        <p:tav tm="100000">
                                          <p:val>
                                            <p:strVal val="#ppt_w"/>
                                          </p:val>
                                        </p:tav>
                                      </p:tavLst>
                                    </p:anim>
                                    <p:anim calcmode="lin" valueType="num">
                                      <p:cBhvr>
                                        <p:cTn id="23" dur="500" fill="hold"/>
                                        <p:tgtEl>
                                          <p:spTgt spid="349"/>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Class="entr" nodeType="clickEffect" presetSubtype="16" presetID="23" grpId="5" fill="hold">
                                  <p:stCondLst>
                                    <p:cond delay="0"/>
                                  </p:stCondLst>
                                  <p:iterate type="el" backwards="0">
                                    <p:tmAbs val="0"/>
                                  </p:iterate>
                                  <p:childTnLst>
                                    <p:set>
                                      <p:cBhvr>
                                        <p:cTn id="27" fill="hold"/>
                                        <p:tgtEl>
                                          <p:spTgt spid="350"/>
                                        </p:tgtEl>
                                        <p:attrNameLst>
                                          <p:attrName>style.visibility</p:attrName>
                                        </p:attrNameLst>
                                      </p:cBhvr>
                                      <p:to>
                                        <p:strVal val="visible"/>
                                      </p:to>
                                    </p:set>
                                    <p:anim calcmode="lin" valueType="num">
                                      <p:cBhvr>
                                        <p:cTn id="28" dur="500" fill="hold"/>
                                        <p:tgtEl>
                                          <p:spTgt spid="350"/>
                                        </p:tgtEl>
                                        <p:attrNameLst>
                                          <p:attrName>ppt_w</p:attrName>
                                        </p:attrNameLst>
                                      </p:cBhvr>
                                      <p:tavLst>
                                        <p:tav tm="0">
                                          <p:val>
                                            <p:fltVal val="0"/>
                                          </p:val>
                                        </p:tav>
                                        <p:tav tm="100000">
                                          <p:val>
                                            <p:strVal val="#ppt_w"/>
                                          </p:val>
                                        </p:tav>
                                      </p:tavLst>
                                    </p:anim>
                                    <p:anim calcmode="lin" valueType="num">
                                      <p:cBhvr>
                                        <p:cTn id="29" dur="500" fill="hold"/>
                                        <p:tgtEl>
                                          <p:spTgt spid="350"/>
                                        </p:tgtEl>
                                        <p:attrNameLst>
                                          <p:attrName>ppt_h</p:attrName>
                                        </p:attrNameLst>
                                      </p:cBhvr>
                                      <p:tavLst>
                                        <p:tav tm="0">
                                          <p:val>
                                            <p:fltVal val="0"/>
                                          </p:val>
                                        </p:tav>
                                        <p:tav tm="100000">
                                          <p:val>
                                            <p:strVal val="#ppt_h"/>
                                          </p:val>
                                        </p:tav>
                                      </p:tavLst>
                                    </p:anim>
                                  </p:childTnLst>
                                </p:cTn>
                              </p:par>
                            </p:childTnLst>
                          </p:cTn>
                        </p:par>
                        <p:par>
                          <p:cTn id="30" fill="hold">
                            <p:stCondLst>
                              <p:cond delay="500"/>
                            </p:stCondLst>
                            <p:childTnLst>
                              <p:par>
                                <p:cTn id="31" presetClass="entr" nodeType="afterEffect" presetSubtype="16" presetID="23" grpId="6" fill="hold">
                                  <p:stCondLst>
                                    <p:cond delay="0"/>
                                  </p:stCondLst>
                                  <p:iterate type="el" backwards="0">
                                    <p:tmAbs val="0"/>
                                  </p:iterate>
                                  <p:childTnLst>
                                    <p:set>
                                      <p:cBhvr>
                                        <p:cTn id="32" fill="hold"/>
                                        <p:tgtEl>
                                          <p:spTgt spid="355"/>
                                        </p:tgtEl>
                                        <p:attrNameLst>
                                          <p:attrName>style.visibility</p:attrName>
                                        </p:attrNameLst>
                                      </p:cBhvr>
                                      <p:to>
                                        <p:strVal val="visible"/>
                                      </p:to>
                                    </p:set>
                                    <p:anim calcmode="lin" valueType="num">
                                      <p:cBhvr>
                                        <p:cTn id="33" dur="500" fill="hold"/>
                                        <p:tgtEl>
                                          <p:spTgt spid="355"/>
                                        </p:tgtEl>
                                        <p:attrNameLst>
                                          <p:attrName>ppt_w</p:attrName>
                                        </p:attrNameLst>
                                      </p:cBhvr>
                                      <p:tavLst>
                                        <p:tav tm="0">
                                          <p:val>
                                            <p:fltVal val="0"/>
                                          </p:val>
                                        </p:tav>
                                        <p:tav tm="100000">
                                          <p:val>
                                            <p:strVal val="#ppt_w"/>
                                          </p:val>
                                        </p:tav>
                                      </p:tavLst>
                                    </p:anim>
                                    <p:anim calcmode="lin" valueType="num">
                                      <p:cBhvr>
                                        <p:cTn id="34" dur="500" fill="hold"/>
                                        <p:tgtEl>
                                          <p:spTgt spid="355"/>
                                        </p:tgtEl>
                                        <p:attrNameLst>
                                          <p:attrName>ppt_h</p:attrName>
                                        </p:attrNameLst>
                                      </p:cBhvr>
                                      <p:tavLst>
                                        <p:tav tm="0">
                                          <p:val>
                                            <p:fltVal val="0"/>
                                          </p:val>
                                        </p:tav>
                                        <p:tav tm="100000">
                                          <p:val>
                                            <p:strVal val="#ppt_h"/>
                                          </p:val>
                                        </p:tav>
                                      </p:tavLst>
                                    </p:anim>
                                  </p:childTnLst>
                                </p:cTn>
                              </p:par>
                            </p:childTnLst>
                          </p:cTn>
                        </p:par>
                        <p:par>
                          <p:cTn id="35" fill="hold">
                            <p:stCondLst>
                              <p:cond delay="1000"/>
                            </p:stCondLst>
                            <p:childTnLst>
                              <p:par>
                                <p:cTn id="36" presetClass="entr" nodeType="afterEffect" presetSubtype="16" presetID="23" grpId="7" fill="hold">
                                  <p:stCondLst>
                                    <p:cond delay="0"/>
                                  </p:stCondLst>
                                  <p:iterate type="el" backwards="0">
                                    <p:tmAbs val="0"/>
                                  </p:iterate>
                                  <p:childTnLst>
                                    <p:set>
                                      <p:cBhvr>
                                        <p:cTn id="37" fill="hold"/>
                                        <p:tgtEl>
                                          <p:spTgt spid="352"/>
                                        </p:tgtEl>
                                        <p:attrNameLst>
                                          <p:attrName>style.visibility</p:attrName>
                                        </p:attrNameLst>
                                      </p:cBhvr>
                                      <p:to>
                                        <p:strVal val="visible"/>
                                      </p:to>
                                    </p:set>
                                    <p:anim calcmode="lin" valueType="num">
                                      <p:cBhvr>
                                        <p:cTn id="38" dur="500" fill="hold"/>
                                        <p:tgtEl>
                                          <p:spTgt spid="352"/>
                                        </p:tgtEl>
                                        <p:attrNameLst>
                                          <p:attrName>ppt_w</p:attrName>
                                        </p:attrNameLst>
                                      </p:cBhvr>
                                      <p:tavLst>
                                        <p:tav tm="0">
                                          <p:val>
                                            <p:fltVal val="0"/>
                                          </p:val>
                                        </p:tav>
                                        <p:tav tm="100000">
                                          <p:val>
                                            <p:strVal val="#ppt_w"/>
                                          </p:val>
                                        </p:tav>
                                      </p:tavLst>
                                    </p:anim>
                                    <p:anim calcmode="lin" valueType="num">
                                      <p:cBhvr>
                                        <p:cTn id="39" dur="500" fill="hold"/>
                                        <p:tgtEl>
                                          <p:spTgt spid="352"/>
                                        </p:tgtEl>
                                        <p:attrNameLst>
                                          <p:attrName>ppt_h</p:attrName>
                                        </p:attrNameLst>
                                      </p:cBhvr>
                                      <p:tavLst>
                                        <p:tav tm="0">
                                          <p:val>
                                            <p:fltVal val="0"/>
                                          </p:val>
                                        </p:tav>
                                        <p:tav tm="100000">
                                          <p:val>
                                            <p:strVal val="#ppt_h"/>
                                          </p:val>
                                        </p:tav>
                                      </p:tavLst>
                                    </p:anim>
                                  </p:childTnLst>
                                </p:cTn>
                              </p:par>
                            </p:childTnLst>
                          </p:cTn>
                        </p:par>
                        <p:par>
                          <p:cTn id="40" fill="hold">
                            <p:stCondLst>
                              <p:cond delay="1500"/>
                            </p:stCondLst>
                            <p:childTnLst>
                              <p:par>
                                <p:cTn id="41" presetClass="entr" nodeType="afterEffect" presetSubtype="16" presetID="23" grpId="8" fill="hold">
                                  <p:stCondLst>
                                    <p:cond delay="0"/>
                                  </p:stCondLst>
                                  <p:iterate type="el" backwards="0">
                                    <p:tmAbs val="0"/>
                                  </p:iterate>
                                  <p:childTnLst>
                                    <p:set>
                                      <p:cBhvr>
                                        <p:cTn id="42" fill="hold"/>
                                        <p:tgtEl>
                                          <p:spTgt spid="354"/>
                                        </p:tgtEl>
                                        <p:attrNameLst>
                                          <p:attrName>style.visibility</p:attrName>
                                        </p:attrNameLst>
                                      </p:cBhvr>
                                      <p:to>
                                        <p:strVal val="visible"/>
                                      </p:to>
                                    </p:set>
                                    <p:anim calcmode="lin" valueType="num">
                                      <p:cBhvr>
                                        <p:cTn id="43" dur="500" fill="hold"/>
                                        <p:tgtEl>
                                          <p:spTgt spid="354"/>
                                        </p:tgtEl>
                                        <p:attrNameLst>
                                          <p:attrName>ppt_w</p:attrName>
                                        </p:attrNameLst>
                                      </p:cBhvr>
                                      <p:tavLst>
                                        <p:tav tm="0">
                                          <p:val>
                                            <p:fltVal val="0"/>
                                          </p:val>
                                        </p:tav>
                                        <p:tav tm="100000">
                                          <p:val>
                                            <p:strVal val="#ppt_w"/>
                                          </p:val>
                                        </p:tav>
                                      </p:tavLst>
                                    </p:anim>
                                    <p:anim calcmode="lin" valueType="num">
                                      <p:cBhvr>
                                        <p:cTn id="44" dur="500" fill="hold"/>
                                        <p:tgtEl>
                                          <p:spTgt spid="354"/>
                                        </p:tgtEl>
                                        <p:attrNameLst>
                                          <p:attrName>ppt_h</p:attrName>
                                        </p:attrNameLst>
                                      </p:cBhvr>
                                      <p:tavLst>
                                        <p:tav tm="0">
                                          <p:val>
                                            <p:fltVal val="0"/>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16" presetID="23" grpId="9" fill="hold">
                                  <p:stCondLst>
                                    <p:cond delay="0"/>
                                  </p:stCondLst>
                                  <p:iterate type="el" backwards="0">
                                    <p:tmAbs val="0"/>
                                  </p:iterate>
                                  <p:childTnLst>
                                    <p:set>
                                      <p:cBhvr>
                                        <p:cTn id="48" fill="hold"/>
                                        <p:tgtEl>
                                          <p:spTgt spid="335"/>
                                        </p:tgtEl>
                                        <p:attrNameLst>
                                          <p:attrName>style.visibility</p:attrName>
                                        </p:attrNameLst>
                                      </p:cBhvr>
                                      <p:to>
                                        <p:strVal val="visible"/>
                                      </p:to>
                                    </p:set>
                                    <p:anim calcmode="lin" valueType="num">
                                      <p:cBhvr>
                                        <p:cTn id="49" dur="500" fill="hold"/>
                                        <p:tgtEl>
                                          <p:spTgt spid="335"/>
                                        </p:tgtEl>
                                        <p:attrNameLst>
                                          <p:attrName>ppt_w</p:attrName>
                                        </p:attrNameLst>
                                      </p:cBhvr>
                                      <p:tavLst>
                                        <p:tav tm="0">
                                          <p:val>
                                            <p:fltVal val="0"/>
                                          </p:val>
                                        </p:tav>
                                        <p:tav tm="100000">
                                          <p:val>
                                            <p:strVal val="#ppt_w"/>
                                          </p:val>
                                        </p:tav>
                                      </p:tavLst>
                                    </p:anim>
                                    <p:anim calcmode="lin" valueType="num">
                                      <p:cBhvr>
                                        <p:cTn id="50" dur="500" fill="hold"/>
                                        <p:tgtEl>
                                          <p:spTgt spid="335"/>
                                        </p:tgtEl>
                                        <p:attrNameLst>
                                          <p:attrName>ppt_h</p:attrName>
                                        </p:attrNameLst>
                                      </p:cBhvr>
                                      <p:tavLst>
                                        <p:tav tm="0">
                                          <p:val>
                                            <p:fltVal val="0"/>
                                          </p:val>
                                        </p:tav>
                                        <p:tav tm="100000">
                                          <p:val>
                                            <p:strVal val="#ppt_h"/>
                                          </p:val>
                                        </p:tav>
                                      </p:tavLst>
                                    </p:anim>
                                  </p:childTnLst>
                                </p:cTn>
                              </p:par>
                            </p:childTnLst>
                          </p:cTn>
                        </p:par>
                        <p:par>
                          <p:cTn id="51" fill="hold">
                            <p:stCondLst>
                              <p:cond delay="500"/>
                            </p:stCondLst>
                            <p:childTnLst>
                              <p:par>
                                <p:cTn id="52" presetClass="entr" nodeType="afterEffect" presetSubtype="16" presetID="23" grpId="10" fill="hold">
                                  <p:stCondLst>
                                    <p:cond delay="0"/>
                                  </p:stCondLst>
                                  <p:iterate type="el" backwards="0">
                                    <p:tmAbs val="0"/>
                                  </p:iterate>
                                  <p:childTnLst>
                                    <p:set>
                                      <p:cBhvr>
                                        <p:cTn id="53" fill="hold"/>
                                        <p:tgtEl>
                                          <p:spTgt spid="334"/>
                                        </p:tgtEl>
                                        <p:attrNameLst>
                                          <p:attrName>style.visibility</p:attrName>
                                        </p:attrNameLst>
                                      </p:cBhvr>
                                      <p:to>
                                        <p:strVal val="visible"/>
                                      </p:to>
                                    </p:set>
                                    <p:anim calcmode="lin" valueType="num">
                                      <p:cBhvr>
                                        <p:cTn id="54" dur="500" fill="hold"/>
                                        <p:tgtEl>
                                          <p:spTgt spid="334"/>
                                        </p:tgtEl>
                                        <p:attrNameLst>
                                          <p:attrName>ppt_w</p:attrName>
                                        </p:attrNameLst>
                                      </p:cBhvr>
                                      <p:tavLst>
                                        <p:tav tm="0">
                                          <p:val>
                                            <p:fltVal val="0"/>
                                          </p:val>
                                        </p:tav>
                                        <p:tav tm="100000">
                                          <p:val>
                                            <p:strVal val="#ppt_w"/>
                                          </p:val>
                                        </p:tav>
                                      </p:tavLst>
                                    </p:anim>
                                    <p:anim calcmode="lin" valueType="num">
                                      <p:cBhvr>
                                        <p:cTn id="55" dur="500" fill="hold"/>
                                        <p:tgtEl>
                                          <p:spTgt spid="3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5" grpId="9"/>
      <p:bldP build="whole" bldLvl="1" animBg="1" rev="0" advAuto="0" spid="351" grpId="3"/>
      <p:bldP build="whole" bldLvl="1" animBg="1" rev="0" advAuto="0" spid="355" grpId="6"/>
      <p:bldP build="whole" bldLvl="1" animBg="1" rev="0" advAuto="0" spid="334" grpId="10"/>
      <p:bldP build="whole" bldLvl="1" animBg="1" rev="0" advAuto="0" spid="353" grpId="2"/>
      <p:bldP build="whole" bldLvl="1" animBg="1" rev="0" advAuto="0" spid="348" grpId="1"/>
      <p:bldP build="whole" bldLvl="1" animBg="1" rev="0" advAuto="0" spid="349" grpId="4"/>
      <p:bldP build="whole" bldLvl="1" animBg="1" rev="0" advAuto="0" spid="354" grpId="8"/>
      <p:bldP build="whole" bldLvl="1" animBg="1" rev="0" advAuto="0" spid="352" grpId="7"/>
      <p:bldP build="whole" bldLvl="1" animBg="1" rev="0" advAuto="0" spid="350" grpId="5"/>
    </p:bldLst>
  </p:timing>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7" name="Shape 357"/>
          <p:cNvSpPr/>
          <p:nvPr>
            <p:ph type="title"/>
          </p:nvPr>
        </p:nvSpPr>
        <p:spPr>
          <a:prstGeom prst="rect">
            <a:avLst/>
          </a:prstGeom>
        </p:spPr>
        <p:txBody>
          <a:bodyPr/>
          <a:lstStyle>
            <a:lvl1pPr defTabSz="554990">
              <a:defRPr sz="7600"/>
            </a:lvl1pPr>
          </a:lstStyle>
          <a:p>
            <a:pPr/>
            <a:r>
              <a:t>Combining Optimisations</a:t>
            </a:r>
          </a:p>
        </p:txBody>
      </p:sp>
      <p:pic>
        <p:nvPicPr>
          <p:cNvPr id="358" name="pasted-image.pdf"/>
          <p:cNvPicPr>
            <a:picLocks noChangeAspect="1"/>
          </p:cNvPicPr>
          <p:nvPr/>
        </p:nvPicPr>
        <p:blipFill>
          <a:blip r:embed="rId2">
            <a:extLst/>
          </a:blip>
          <a:stretch>
            <a:fillRect/>
          </a:stretch>
        </p:blipFill>
        <p:spPr>
          <a:xfrm>
            <a:off x="5450249" y="2182885"/>
            <a:ext cx="7466686" cy="7377680"/>
          </a:xfrm>
          <a:prstGeom prst="rect">
            <a:avLst/>
          </a:prstGeom>
          <a:ln w="12700">
            <a:miter lim="400000"/>
          </a:ln>
        </p:spPr>
      </p:pic>
      <p:pic>
        <p:nvPicPr>
          <p:cNvPr id="359" name="pasted-image.pdf"/>
          <p:cNvPicPr>
            <a:picLocks noChangeAspect="1"/>
          </p:cNvPicPr>
          <p:nvPr/>
        </p:nvPicPr>
        <p:blipFill>
          <a:blip r:embed="rId3">
            <a:extLst/>
          </a:blip>
          <a:stretch>
            <a:fillRect/>
          </a:stretch>
        </p:blipFill>
        <p:spPr>
          <a:xfrm>
            <a:off x="857788" y="4564300"/>
            <a:ext cx="3152826" cy="2159001"/>
          </a:xfrm>
          <a:prstGeom prst="rect">
            <a:avLst/>
          </a:prstGeom>
          <a:ln w="12700">
            <a:miter lim="400000"/>
          </a:ln>
        </p:spPr>
      </p:pic>
      <p:sp>
        <p:nvSpPr>
          <p:cNvPr id="360" name="Shape 360"/>
          <p:cNvSpPr/>
          <p:nvPr/>
        </p:nvSpPr>
        <p:spPr>
          <a:xfrm>
            <a:off x="4666154" y="4937033"/>
            <a:ext cx="1270001" cy="661740"/>
          </a:xfrm>
          <a:prstGeom prst="rightArrow">
            <a:avLst>
              <a:gd name="adj1" fmla="val 32000"/>
              <a:gd name="adj2" fmla="val 54103"/>
            </a:avLst>
          </a:prstGeom>
          <a:gradFill>
            <a:gsLst>
              <a:gs pos="0">
                <a:srgbClr val="FBFBFB"/>
              </a:gs>
              <a:gs pos="100000">
                <a:srgbClr val="514B55"/>
              </a:gs>
            </a:gsLst>
            <a:lin ang="123295"/>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361" name="Shape 36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62" name="Shape 362"/>
          <p:cNvSpPr/>
          <p:nvPr/>
        </p:nvSpPr>
        <p:spPr>
          <a:xfrm>
            <a:off x="4532449" y="5511345"/>
            <a:ext cx="1537412"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vl1pPr>
          </a:lstStyle>
          <a:p>
            <a:pPr/>
            <a:r>
              <a:t>80 rewrites</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4" name="Shape 364"/>
          <p:cNvSpPr/>
          <p:nvPr>
            <p:ph type="title"/>
          </p:nvPr>
        </p:nvSpPr>
        <p:spPr>
          <a:prstGeom prst="rect">
            <a:avLst/>
          </a:prstGeom>
        </p:spPr>
        <p:txBody>
          <a:bodyPr/>
          <a:lstStyle>
            <a:lvl1pPr defTabSz="554990">
              <a:defRPr sz="7600"/>
            </a:lvl1pPr>
          </a:lstStyle>
          <a:p>
            <a:pPr/>
            <a:r>
              <a:t>Combining Optimisations</a:t>
            </a:r>
          </a:p>
        </p:txBody>
      </p:sp>
      <p:pic>
        <p:nvPicPr>
          <p:cNvPr id="365" name="pasted-image.pdf"/>
          <p:cNvPicPr>
            <a:picLocks noChangeAspect="1"/>
          </p:cNvPicPr>
          <p:nvPr/>
        </p:nvPicPr>
        <p:blipFill>
          <a:blip r:embed="rId2">
            <a:extLst/>
          </a:blip>
          <a:stretch>
            <a:fillRect/>
          </a:stretch>
        </p:blipFill>
        <p:spPr>
          <a:xfrm>
            <a:off x="857788" y="4564300"/>
            <a:ext cx="3152826" cy="2159001"/>
          </a:xfrm>
          <a:prstGeom prst="rect">
            <a:avLst/>
          </a:prstGeom>
          <a:ln w="12700">
            <a:miter lim="400000"/>
          </a:ln>
        </p:spPr>
      </p:pic>
      <p:pic>
        <p:nvPicPr>
          <p:cNvPr id="366" name="pasted-image.pdf"/>
          <p:cNvPicPr>
            <a:picLocks noChangeAspect="1"/>
          </p:cNvPicPr>
          <p:nvPr/>
        </p:nvPicPr>
        <p:blipFill>
          <a:blip r:embed="rId3">
            <a:extLst/>
          </a:blip>
          <a:stretch>
            <a:fillRect/>
          </a:stretch>
        </p:blipFill>
        <p:spPr>
          <a:xfrm>
            <a:off x="5447258" y="2186748"/>
            <a:ext cx="7500159" cy="7381424"/>
          </a:xfrm>
          <a:prstGeom prst="rect">
            <a:avLst/>
          </a:prstGeom>
          <a:ln w="12700">
            <a:miter lim="400000"/>
          </a:ln>
        </p:spPr>
      </p:pic>
      <p:sp>
        <p:nvSpPr>
          <p:cNvPr id="367" name="Shape 367"/>
          <p:cNvSpPr/>
          <p:nvPr/>
        </p:nvSpPr>
        <p:spPr>
          <a:xfrm>
            <a:off x="4666154" y="4937033"/>
            <a:ext cx="1270001" cy="661740"/>
          </a:xfrm>
          <a:prstGeom prst="rightArrow">
            <a:avLst>
              <a:gd name="adj1" fmla="val 32000"/>
              <a:gd name="adj2" fmla="val 54103"/>
            </a:avLst>
          </a:prstGeom>
          <a:gradFill>
            <a:gsLst>
              <a:gs pos="0">
                <a:srgbClr val="FBFBFB"/>
              </a:gs>
              <a:gs pos="100000">
                <a:srgbClr val="514B55"/>
              </a:gs>
            </a:gsLst>
            <a:lin ang="123295"/>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368" name="Shape 368"/>
          <p:cNvSpPr/>
          <p:nvPr/>
        </p:nvSpPr>
        <p:spPr>
          <a:xfrm>
            <a:off x="4895091" y="5511345"/>
            <a:ext cx="812128"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vl1pPr>
          </a:lstStyle>
          <a:p>
            <a:pPr/>
            <a:r>
              <a:t>Tiling</a:t>
            </a:r>
          </a:p>
        </p:txBody>
      </p:sp>
      <p:sp>
        <p:nvSpPr>
          <p:cNvPr id="369" name="Shape 36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1" name="Shape 371"/>
          <p:cNvSpPr/>
          <p:nvPr>
            <p:ph type="title"/>
          </p:nvPr>
        </p:nvSpPr>
        <p:spPr>
          <a:prstGeom prst="rect">
            <a:avLst/>
          </a:prstGeom>
        </p:spPr>
        <p:txBody>
          <a:bodyPr/>
          <a:lstStyle>
            <a:lvl1pPr defTabSz="554990">
              <a:defRPr sz="7600"/>
            </a:lvl1pPr>
          </a:lstStyle>
          <a:p>
            <a:pPr/>
            <a:r>
              <a:t>Combining Optimisations</a:t>
            </a:r>
          </a:p>
        </p:txBody>
      </p:sp>
      <p:pic>
        <p:nvPicPr>
          <p:cNvPr id="372" name="pasted-image.pdf"/>
          <p:cNvPicPr>
            <a:picLocks noChangeAspect="1"/>
          </p:cNvPicPr>
          <p:nvPr/>
        </p:nvPicPr>
        <p:blipFill>
          <a:blip r:embed="rId2">
            <a:extLst/>
          </a:blip>
          <a:stretch>
            <a:fillRect/>
          </a:stretch>
        </p:blipFill>
        <p:spPr>
          <a:xfrm>
            <a:off x="857788" y="4564300"/>
            <a:ext cx="3152826" cy="2159001"/>
          </a:xfrm>
          <a:prstGeom prst="rect">
            <a:avLst/>
          </a:prstGeom>
          <a:ln w="12700">
            <a:miter lim="400000"/>
          </a:ln>
        </p:spPr>
      </p:pic>
      <p:pic>
        <p:nvPicPr>
          <p:cNvPr id="373" name="pasted-image.pdf"/>
          <p:cNvPicPr>
            <a:picLocks noChangeAspect="1"/>
          </p:cNvPicPr>
          <p:nvPr/>
        </p:nvPicPr>
        <p:blipFill>
          <a:blip r:embed="rId3">
            <a:extLst/>
          </a:blip>
          <a:stretch>
            <a:fillRect/>
          </a:stretch>
        </p:blipFill>
        <p:spPr>
          <a:xfrm>
            <a:off x="5443292" y="2183300"/>
            <a:ext cx="7507392" cy="7417900"/>
          </a:xfrm>
          <a:prstGeom prst="rect">
            <a:avLst/>
          </a:prstGeom>
          <a:ln w="12700">
            <a:miter lim="400000"/>
          </a:ln>
        </p:spPr>
      </p:pic>
      <p:sp>
        <p:nvSpPr>
          <p:cNvPr id="374" name="Shape 374"/>
          <p:cNvSpPr/>
          <p:nvPr/>
        </p:nvSpPr>
        <p:spPr>
          <a:xfrm>
            <a:off x="4666154" y="4937033"/>
            <a:ext cx="1270001" cy="661740"/>
          </a:xfrm>
          <a:prstGeom prst="rightArrow">
            <a:avLst>
              <a:gd name="adj1" fmla="val 32000"/>
              <a:gd name="adj2" fmla="val 54103"/>
            </a:avLst>
          </a:prstGeom>
          <a:gradFill>
            <a:gsLst>
              <a:gs pos="0">
                <a:srgbClr val="FBFBFB"/>
              </a:gs>
              <a:gs pos="100000">
                <a:srgbClr val="514B55"/>
              </a:gs>
            </a:gsLst>
            <a:lin ang="123295"/>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375" name="Shape 375"/>
          <p:cNvSpPr/>
          <p:nvPr/>
        </p:nvSpPr>
        <p:spPr>
          <a:xfrm>
            <a:off x="4675870" y="5511345"/>
            <a:ext cx="1250570"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vl1pPr>
          </a:lstStyle>
          <a:p>
            <a:pPr/>
            <a:r>
              <a:t>Blocking</a:t>
            </a:r>
          </a:p>
        </p:txBody>
      </p:sp>
      <p:sp>
        <p:nvSpPr>
          <p:cNvPr id="376" name="Shape 37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Shape 378"/>
          <p:cNvSpPr/>
          <p:nvPr>
            <p:ph type="title"/>
          </p:nvPr>
        </p:nvSpPr>
        <p:spPr>
          <a:prstGeom prst="rect">
            <a:avLst/>
          </a:prstGeom>
        </p:spPr>
        <p:txBody>
          <a:bodyPr/>
          <a:lstStyle>
            <a:lvl1pPr defTabSz="554990">
              <a:defRPr sz="7600"/>
            </a:lvl1pPr>
          </a:lstStyle>
          <a:p>
            <a:pPr/>
            <a:r>
              <a:t>Combining Optimisations</a:t>
            </a:r>
          </a:p>
        </p:txBody>
      </p:sp>
      <p:pic>
        <p:nvPicPr>
          <p:cNvPr id="379" name="pasted-image.pdf"/>
          <p:cNvPicPr>
            <a:picLocks noChangeAspect="1"/>
          </p:cNvPicPr>
          <p:nvPr/>
        </p:nvPicPr>
        <p:blipFill>
          <a:blip r:embed="rId3">
            <a:extLst/>
          </a:blip>
          <a:stretch>
            <a:fillRect/>
          </a:stretch>
        </p:blipFill>
        <p:spPr>
          <a:xfrm>
            <a:off x="5450249" y="2182885"/>
            <a:ext cx="7466686" cy="7377680"/>
          </a:xfrm>
          <a:prstGeom prst="rect">
            <a:avLst/>
          </a:prstGeom>
          <a:ln w="12700">
            <a:miter lim="400000"/>
          </a:ln>
        </p:spPr>
      </p:pic>
      <p:pic>
        <p:nvPicPr>
          <p:cNvPr id="380" name="pasted-image.pdf"/>
          <p:cNvPicPr>
            <a:picLocks noChangeAspect="1"/>
          </p:cNvPicPr>
          <p:nvPr/>
        </p:nvPicPr>
        <p:blipFill>
          <a:blip r:embed="rId4">
            <a:extLst/>
          </a:blip>
          <a:stretch>
            <a:fillRect/>
          </a:stretch>
        </p:blipFill>
        <p:spPr>
          <a:xfrm>
            <a:off x="857788" y="4564300"/>
            <a:ext cx="3152826" cy="2159001"/>
          </a:xfrm>
          <a:prstGeom prst="rect">
            <a:avLst/>
          </a:prstGeom>
          <a:ln w="12700">
            <a:miter lim="400000"/>
          </a:ln>
        </p:spPr>
      </p:pic>
      <p:sp>
        <p:nvSpPr>
          <p:cNvPr id="381" name="Shape 381"/>
          <p:cNvSpPr/>
          <p:nvPr/>
        </p:nvSpPr>
        <p:spPr>
          <a:xfrm>
            <a:off x="4666154" y="4937033"/>
            <a:ext cx="1270001" cy="661740"/>
          </a:xfrm>
          <a:prstGeom prst="rightArrow">
            <a:avLst>
              <a:gd name="adj1" fmla="val 32000"/>
              <a:gd name="adj2" fmla="val 54103"/>
            </a:avLst>
          </a:prstGeom>
          <a:gradFill>
            <a:gsLst>
              <a:gs pos="0">
                <a:srgbClr val="FBFBFB"/>
              </a:gs>
              <a:gs pos="100000">
                <a:srgbClr val="514B55"/>
              </a:gs>
            </a:gsLst>
            <a:lin ang="123295"/>
          </a:gradFill>
          <a:ln w="12700">
            <a:miter lim="400000"/>
          </a:ln>
          <a:effectLst>
            <a:outerShdw sx="100000" sy="100000" kx="0" ky="0" algn="b" rotWithShape="0" blurRad="38100" dist="25400" dir="5400000">
              <a:srgbClr val="000000">
                <a:alpha val="50000"/>
              </a:srgbClr>
            </a:outerShdw>
          </a:effectLst>
        </p:spPr>
        <p:txBody>
          <a:bodyPr lIns="50800" tIns="50800" rIns="50800" bIns="50800" anchor="ctr"/>
          <a:lstStyle/>
          <a:p>
            <a:pPr>
              <a:defRPr sz="2400"/>
            </a:pPr>
          </a:p>
        </p:txBody>
      </p:sp>
      <p:sp>
        <p:nvSpPr>
          <p:cNvPr id="382" name="Shape 38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83" name="Shape 383"/>
          <p:cNvSpPr/>
          <p:nvPr/>
        </p:nvSpPr>
        <p:spPr>
          <a:xfrm>
            <a:off x="4532449" y="5511345"/>
            <a:ext cx="1537412"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vl1pPr>
          </a:lstStyle>
          <a:p>
            <a:pPr/>
            <a:r>
              <a:t>80 rewrites</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Shape 387"/>
          <p:cNvSpPr/>
          <p:nvPr>
            <p:ph type="title"/>
          </p:nvPr>
        </p:nvSpPr>
        <p:spPr>
          <a:prstGeom prst="rect">
            <a:avLst/>
          </a:prstGeom>
        </p:spPr>
        <p:txBody>
          <a:bodyPr/>
          <a:lstStyle/>
          <a:p>
            <a:pPr/>
            <a:r>
              <a:t>Macro Rules</a:t>
            </a:r>
          </a:p>
        </p:txBody>
      </p:sp>
      <p:sp>
        <p:nvSpPr>
          <p:cNvPr id="388" name="Shape 388"/>
          <p:cNvSpPr/>
          <p:nvPr>
            <p:ph type="body" idx="1"/>
          </p:nvPr>
        </p:nvSpPr>
        <p:spPr>
          <a:prstGeom prst="rect">
            <a:avLst/>
          </a:prstGeom>
        </p:spPr>
        <p:txBody>
          <a:bodyPr anchor="t"/>
          <a:lstStyle/>
          <a:p>
            <a:pPr/>
            <a:r>
              <a:t>A </a:t>
            </a:r>
            <a:r>
              <a:rPr i="1"/>
              <a:t>macro rule</a:t>
            </a:r>
            <a:r>
              <a:t> is a rewrite rule that has a particular goal and can apply different rewrite rules to achieve it.</a:t>
            </a:r>
          </a:p>
          <a:p>
            <a:pPr/>
            <a:r>
              <a:t>Examples:</a:t>
            </a:r>
          </a:p>
          <a:p>
            <a:pPr lvl="1"/>
            <a:r>
              <a:t>1D Register Blocking, 2D Register Blocking</a:t>
            </a:r>
          </a:p>
          <a:p>
            <a:pPr lvl="1"/>
            <a:r>
              <a:t>Tiling</a:t>
            </a:r>
          </a:p>
          <a:p>
            <a:pPr lvl="1"/>
            <a:r>
              <a:t>Map-Map Interchange</a:t>
            </a:r>
          </a:p>
        </p:txBody>
      </p:sp>
      <p:sp>
        <p:nvSpPr>
          <p:cNvPr id="389" name="Shape 38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391" name="Table 391"/>
          <p:cNvGraphicFramePr/>
          <p:nvPr/>
        </p:nvGraphicFramePr>
        <p:xfrm>
          <a:off x="952500" y="2105025"/>
          <a:ext cx="11836917" cy="7146925"/>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2502422"/>
                <a:gridCol w="3225379"/>
                <a:gridCol w="2896549"/>
                <a:gridCol w="3212565"/>
              </a:tblGrid>
              <a:tr h="1429385">
                <a:tc>
                  <a:txBody>
                    <a:bodyPr/>
                    <a:lstStyle/>
                    <a:p>
                      <a:pPr defTabSz="914400">
                        <a:defRPr sz="2600"/>
                      </a:pPr>
                    </a:p>
                  </a:txBody>
                  <a:tcPr marL="50800" marR="50800" marT="50800" marB="50800" anchor="ctr" anchorCtr="0" horzOverflow="overflow"/>
                </a:tc>
                <a:tc>
                  <a:txBody>
                    <a:bodyPr/>
                    <a:lstStyle/>
                    <a:p>
                      <a:pPr defTabSz="914400">
                        <a:defRPr sz="2600"/>
                      </a:pPr>
                    </a:p>
                  </a:txBody>
                  <a:tcPr marL="50800" marR="50800" marT="50800" marB="50800" anchor="ctr" anchorCtr="0" horzOverflow="overflow">
                    <a:solidFill>
                      <a:srgbClr val="DCDEE0"/>
                    </a:solidFill>
                  </a:tcPr>
                </a:tc>
                <a:tc>
                  <a:txBody>
                    <a:bodyPr/>
                    <a:lstStyle/>
                    <a:p>
                      <a:pPr defTabSz="914400">
                        <a:defRPr sz="2600"/>
                      </a:pPr>
                    </a:p>
                  </a:txBody>
                  <a:tcPr marL="50800" marR="50800" marT="50800" marB="50800" anchor="ctr" anchorCtr="0" horzOverflow="overflow"/>
                </a:tc>
                <a:tc>
                  <a:txBody>
                    <a:bodyPr/>
                    <a:lstStyle/>
                    <a:p>
                      <a:pPr defTabSz="914400">
                        <a:defRPr sz="2600"/>
                      </a:pPr>
                    </a:p>
                  </a:txBody>
                  <a:tcPr marL="50800" marR="50800" marT="50800" marB="50800" anchor="ctr" anchorCtr="0" horzOverflow="overflow">
                    <a:solidFill>
                      <a:srgbClr val="DCDEE0"/>
                    </a:solidFill>
                  </a:tcPr>
                </a:tc>
              </a:tr>
              <a:tr h="1429385">
                <a:tc>
                  <a:txBody>
                    <a:bodyPr/>
                    <a:lstStyle/>
                    <a:p>
                      <a:pPr defTabSz="914400">
                        <a:defRPr sz="2600"/>
                      </a:pPr>
                    </a:p>
                  </a:txBody>
                  <a:tcPr marL="50800" marR="50800" marT="50800" marB="50800" anchor="ctr" anchorCtr="0" horzOverflow="overflow"/>
                </a:tc>
                <a:tc>
                  <a:txBody>
                    <a:bodyPr/>
                    <a:lstStyle/>
                    <a:p>
                      <a:pPr defTabSz="914400">
                        <a:defRPr sz="2600"/>
                      </a:pPr>
                    </a:p>
                  </a:txBody>
                  <a:tcPr marL="50800" marR="50800" marT="50800" marB="50800" anchor="ctr" anchorCtr="0" horzOverflow="overflow">
                    <a:solidFill>
                      <a:srgbClr val="DCDEE0"/>
                    </a:solidFill>
                  </a:tcPr>
                </a:tc>
                <a:tc>
                  <a:txBody>
                    <a:bodyPr/>
                    <a:lstStyle/>
                    <a:p>
                      <a:pPr defTabSz="914400">
                        <a:defRPr sz="2600"/>
                      </a:pPr>
                    </a:p>
                  </a:txBody>
                  <a:tcPr marL="50800" marR="50800" marT="50800" marB="50800" anchor="ctr" anchorCtr="0" horzOverflow="overflow"/>
                </a:tc>
                <a:tc>
                  <a:txBody>
                    <a:bodyPr/>
                    <a:lstStyle/>
                    <a:p>
                      <a:pPr defTabSz="914400">
                        <a:defRPr sz="2600"/>
                      </a:pPr>
                    </a:p>
                  </a:txBody>
                  <a:tcPr marL="50800" marR="50800" marT="50800" marB="50800" anchor="ctr" anchorCtr="0" horzOverflow="overflow">
                    <a:solidFill>
                      <a:srgbClr val="DCDEE0"/>
                    </a:solidFill>
                  </a:tcPr>
                </a:tc>
              </a:tr>
              <a:tr h="1429385">
                <a:tc>
                  <a:txBody>
                    <a:bodyPr/>
                    <a:lstStyle/>
                    <a:p>
                      <a:pPr defTabSz="914400">
                        <a:defRPr sz="2600"/>
                      </a:pPr>
                    </a:p>
                  </a:txBody>
                  <a:tcPr marL="50800" marR="50800" marT="50800" marB="50800" anchor="ctr" anchorCtr="0" horzOverflow="overflow"/>
                </a:tc>
                <a:tc>
                  <a:txBody>
                    <a:bodyPr/>
                    <a:lstStyle/>
                    <a:p>
                      <a:pPr defTabSz="914400">
                        <a:defRPr sz="2600"/>
                      </a:pPr>
                    </a:p>
                  </a:txBody>
                  <a:tcPr marL="50800" marR="50800" marT="50800" marB="50800" anchor="ctr" anchorCtr="0" horzOverflow="overflow">
                    <a:solidFill>
                      <a:srgbClr val="DCDEE0"/>
                    </a:solidFill>
                  </a:tcPr>
                </a:tc>
                <a:tc>
                  <a:txBody>
                    <a:bodyPr/>
                    <a:lstStyle/>
                    <a:p>
                      <a:pPr defTabSz="914400">
                        <a:defRPr sz="2600"/>
                      </a:pPr>
                    </a:p>
                  </a:txBody>
                  <a:tcPr marL="50800" marR="50800" marT="50800" marB="50800" anchor="ctr" anchorCtr="0" horzOverflow="overflow"/>
                </a:tc>
                <a:tc>
                  <a:txBody>
                    <a:bodyPr/>
                    <a:lstStyle/>
                    <a:p>
                      <a:pPr defTabSz="914400">
                        <a:defRPr sz="2600"/>
                      </a:pPr>
                    </a:p>
                  </a:txBody>
                  <a:tcPr marL="50800" marR="50800" marT="50800" marB="50800" anchor="ctr" anchorCtr="0" horzOverflow="overflow">
                    <a:solidFill>
                      <a:srgbClr val="DCDEE0"/>
                    </a:solidFill>
                  </a:tcPr>
                </a:tc>
              </a:tr>
              <a:tr h="1429385">
                <a:tc>
                  <a:txBody>
                    <a:bodyPr/>
                    <a:lstStyle/>
                    <a:p>
                      <a:pPr defTabSz="914400">
                        <a:defRPr sz="2600"/>
                      </a:pPr>
                    </a:p>
                  </a:txBody>
                  <a:tcPr marL="50800" marR="50800" marT="50800" marB="50800" anchor="ctr" anchorCtr="0" horzOverflow="overflow"/>
                </a:tc>
                <a:tc>
                  <a:txBody>
                    <a:bodyPr/>
                    <a:lstStyle/>
                    <a:p>
                      <a:pPr defTabSz="914400">
                        <a:defRPr sz="2600"/>
                      </a:pPr>
                    </a:p>
                  </a:txBody>
                  <a:tcPr marL="50800" marR="50800" marT="50800" marB="50800" anchor="ctr" anchorCtr="0" horzOverflow="overflow">
                    <a:solidFill>
                      <a:srgbClr val="DCDEE0"/>
                    </a:solidFill>
                  </a:tcPr>
                </a:tc>
                <a:tc>
                  <a:txBody>
                    <a:bodyPr/>
                    <a:lstStyle/>
                    <a:p>
                      <a:pPr defTabSz="914400">
                        <a:defRPr sz="2600"/>
                      </a:pPr>
                    </a:p>
                  </a:txBody>
                  <a:tcPr marL="50800" marR="50800" marT="50800" marB="50800" anchor="ctr" anchorCtr="0" horzOverflow="overflow"/>
                </a:tc>
                <a:tc>
                  <a:txBody>
                    <a:bodyPr/>
                    <a:lstStyle/>
                    <a:p>
                      <a:pPr defTabSz="914400">
                        <a:defRPr sz="2600"/>
                      </a:pPr>
                    </a:p>
                  </a:txBody>
                  <a:tcPr marL="50800" marR="50800" marT="50800" marB="50800" anchor="ctr" anchorCtr="0" horzOverflow="overflow">
                    <a:solidFill>
                      <a:srgbClr val="DCDEE0"/>
                    </a:solidFill>
                  </a:tcPr>
                </a:tc>
              </a:tr>
              <a:tr h="1429385">
                <a:tc>
                  <a:txBody>
                    <a:bodyPr/>
                    <a:lstStyle/>
                    <a:p>
                      <a:pPr defTabSz="914400">
                        <a:defRPr sz="2600"/>
                      </a:pPr>
                    </a:p>
                  </a:txBody>
                  <a:tcPr marL="50800" marR="50800" marT="50800" marB="50800" anchor="ctr" anchorCtr="0" horzOverflow="overflow"/>
                </a:tc>
                <a:tc>
                  <a:txBody>
                    <a:bodyPr/>
                    <a:lstStyle/>
                    <a:p>
                      <a:pPr defTabSz="914400">
                        <a:defRPr sz="2600"/>
                      </a:pPr>
                    </a:p>
                  </a:txBody>
                  <a:tcPr marL="50800" marR="50800" marT="50800" marB="50800" anchor="ctr" anchorCtr="0" horzOverflow="overflow">
                    <a:solidFill>
                      <a:srgbClr val="DCDEE0"/>
                    </a:solidFill>
                  </a:tcPr>
                </a:tc>
                <a:tc>
                  <a:txBody>
                    <a:bodyPr/>
                    <a:lstStyle/>
                    <a:p>
                      <a:pPr defTabSz="914400">
                        <a:defRPr sz="2600"/>
                      </a:pPr>
                    </a:p>
                  </a:txBody>
                  <a:tcPr marL="50800" marR="50800" marT="50800" marB="50800" anchor="ctr" anchorCtr="0" horzOverflow="overflow"/>
                </a:tc>
                <a:tc>
                  <a:txBody>
                    <a:bodyPr/>
                    <a:lstStyle/>
                    <a:p>
                      <a:pPr defTabSz="914400">
                        <a:defRPr sz="2600"/>
                      </a:pPr>
                    </a:p>
                  </a:txBody>
                  <a:tcPr marL="50800" marR="50800" marT="50800" marB="50800" anchor="ctr" anchorCtr="0" horzOverflow="overflow">
                    <a:solidFill>
                      <a:srgbClr val="DCDEE0"/>
                    </a:solidFill>
                  </a:tcPr>
                </a:tc>
              </a:tr>
            </a:tbl>
          </a:graphicData>
        </a:graphic>
      </p:graphicFrame>
      <p:sp>
        <p:nvSpPr>
          <p:cNvPr id="392" name="Shape 392"/>
          <p:cNvSpPr/>
          <p:nvPr>
            <p:ph type="title"/>
          </p:nvPr>
        </p:nvSpPr>
        <p:spPr>
          <a:prstGeom prst="rect">
            <a:avLst/>
          </a:prstGeom>
        </p:spPr>
        <p:txBody>
          <a:bodyPr/>
          <a:lstStyle>
            <a:lvl1pPr>
              <a:defRPr sz="5400"/>
            </a:lvl1pPr>
          </a:lstStyle>
          <a:p>
            <a:pPr/>
            <a:r>
              <a:t>Map-Map Interchange Macro Rule</a:t>
            </a:r>
          </a:p>
        </p:txBody>
      </p:sp>
      <p:sp>
        <p:nvSpPr>
          <p:cNvPr id="393" name="Shape 39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94" name="pasted-image.pdf"/>
          <p:cNvPicPr>
            <a:picLocks noChangeAspect="1"/>
          </p:cNvPicPr>
          <p:nvPr/>
        </p:nvPicPr>
        <p:blipFill>
          <a:blip r:embed="rId2">
            <a:extLst/>
          </a:blip>
          <a:stretch>
            <a:fillRect/>
          </a:stretch>
        </p:blipFill>
        <p:spPr>
          <a:xfrm>
            <a:off x="952500" y="2387600"/>
            <a:ext cx="2176703" cy="1759132"/>
          </a:xfrm>
          <a:prstGeom prst="rect">
            <a:avLst/>
          </a:prstGeom>
          <a:ln w="12700">
            <a:miter lim="400000"/>
          </a:ln>
        </p:spPr>
      </p:pic>
      <p:pic>
        <p:nvPicPr>
          <p:cNvPr id="395" name="pasted-image.pdf"/>
          <p:cNvPicPr>
            <a:picLocks noChangeAspect="1"/>
          </p:cNvPicPr>
          <p:nvPr/>
        </p:nvPicPr>
        <p:blipFill>
          <a:blip r:embed="rId3">
            <a:extLst/>
          </a:blip>
          <a:stretch>
            <a:fillRect/>
          </a:stretch>
        </p:blipFill>
        <p:spPr>
          <a:xfrm>
            <a:off x="952500" y="5721696"/>
            <a:ext cx="2176703" cy="2238896"/>
          </a:xfrm>
          <a:prstGeom prst="rect">
            <a:avLst/>
          </a:prstGeom>
          <a:ln w="12700">
            <a:miter lim="400000"/>
          </a:ln>
        </p:spPr>
      </p:pic>
      <p:pic>
        <p:nvPicPr>
          <p:cNvPr id="396" name="pasted-image.pdf"/>
          <p:cNvPicPr>
            <a:picLocks noChangeAspect="1"/>
          </p:cNvPicPr>
          <p:nvPr/>
        </p:nvPicPr>
        <p:blipFill>
          <a:blip r:embed="rId4">
            <a:extLst/>
          </a:blip>
          <a:stretch>
            <a:fillRect/>
          </a:stretch>
        </p:blipFill>
        <p:spPr>
          <a:xfrm>
            <a:off x="3792627" y="2387600"/>
            <a:ext cx="1794670" cy="1759132"/>
          </a:xfrm>
          <a:prstGeom prst="rect">
            <a:avLst/>
          </a:prstGeom>
          <a:ln w="12700">
            <a:miter lim="400000"/>
          </a:ln>
        </p:spPr>
      </p:pic>
      <p:pic>
        <p:nvPicPr>
          <p:cNvPr id="397" name="pasted-image.pdf"/>
          <p:cNvPicPr>
            <a:picLocks noChangeAspect="1"/>
          </p:cNvPicPr>
          <p:nvPr/>
        </p:nvPicPr>
        <p:blipFill>
          <a:blip r:embed="rId5">
            <a:extLst/>
          </a:blip>
          <a:stretch>
            <a:fillRect/>
          </a:stretch>
        </p:blipFill>
        <p:spPr>
          <a:xfrm>
            <a:off x="3792627" y="5721696"/>
            <a:ext cx="2709774" cy="2238896"/>
          </a:xfrm>
          <a:prstGeom prst="rect">
            <a:avLst/>
          </a:prstGeom>
          <a:ln w="12700">
            <a:miter lim="400000"/>
          </a:ln>
        </p:spPr>
      </p:pic>
      <p:pic>
        <p:nvPicPr>
          <p:cNvPr id="398" name="pasted-image.pdf"/>
          <p:cNvPicPr>
            <a:picLocks noChangeAspect="1"/>
          </p:cNvPicPr>
          <p:nvPr/>
        </p:nvPicPr>
        <p:blipFill>
          <a:blip r:embed="rId6">
            <a:extLst/>
          </a:blip>
          <a:stretch>
            <a:fillRect/>
          </a:stretch>
        </p:blipFill>
        <p:spPr>
          <a:xfrm>
            <a:off x="6870958" y="2387600"/>
            <a:ext cx="2176704" cy="2238895"/>
          </a:xfrm>
          <a:prstGeom prst="rect">
            <a:avLst/>
          </a:prstGeom>
          <a:ln w="12700">
            <a:miter lim="400000"/>
          </a:ln>
        </p:spPr>
      </p:pic>
      <p:pic>
        <p:nvPicPr>
          <p:cNvPr id="399" name="pasted-image.pdf"/>
          <p:cNvPicPr>
            <a:picLocks noChangeAspect="1"/>
          </p:cNvPicPr>
          <p:nvPr/>
        </p:nvPicPr>
        <p:blipFill>
          <a:blip r:embed="rId7">
            <a:extLst/>
          </a:blip>
          <a:stretch>
            <a:fillRect/>
          </a:stretch>
        </p:blipFill>
        <p:spPr>
          <a:xfrm>
            <a:off x="9867380" y="2387600"/>
            <a:ext cx="1847978" cy="2238895"/>
          </a:xfrm>
          <a:prstGeom prst="rect">
            <a:avLst/>
          </a:prstGeom>
          <a:ln w="12700">
            <a:miter lim="400000"/>
          </a:ln>
        </p:spPr>
      </p:pic>
      <p:pic>
        <p:nvPicPr>
          <p:cNvPr id="400" name="pasted-image.pdf"/>
          <p:cNvPicPr>
            <a:picLocks noChangeAspect="1"/>
          </p:cNvPicPr>
          <p:nvPr/>
        </p:nvPicPr>
        <p:blipFill>
          <a:blip r:embed="rId8">
            <a:extLst/>
          </a:blip>
          <a:stretch>
            <a:fillRect/>
          </a:stretch>
        </p:blipFill>
        <p:spPr>
          <a:xfrm>
            <a:off x="6870958" y="5537200"/>
            <a:ext cx="2176704" cy="3610355"/>
          </a:xfrm>
          <a:prstGeom prst="rect">
            <a:avLst/>
          </a:prstGeom>
          <a:ln w="12700">
            <a:miter lim="400000"/>
          </a:ln>
        </p:spPr>
      </p:pic>
      <p:pic>
        <p:nvPicPr>
          <p:cNvPr id="401" name="pasted-image.pdf"/>
          <p:cNvPicPr>
            <a:picLocks noChangeAspect="1"/>
          </p:cNvPicPr>
          <p:nvPr/>
        </p:nvPicPr>
        <p:blipFill>
          <a:blip r:embed="rId9">
            <a:extLst/>
          </a:blip>
          <a:stretch>
            <a:fillRect/>
          </a:stretch>
        </p:blipFill>
        <p:spPr>
          <a:xfrm>
            <a:off x="9867380" y="5537200"/>
            <a:ext cx="2733307" cy="2742268"/>
          </a:xfrm>
          <a:prstGeom prst="rect">
            <a:avLst/>
          </a:prstGeom>
          <a:ln w="12700">
            <a:miter lim="400000"/>
          </a:ln>
        </p:spPr>
      </p:pic>
      <p:pic>
        <p:nvPicPr>
          <p:cNvPr id="402" name="pasted-image.pdf"/>
          <p:cNvPicPr>
            <a:picLocks noChangeAspect="1"/>
          </p:cNvPicPr>
          <p:nvPr/>
        </p:nvPicPr>
        <p:blipFill>
          <a:blip r:embed="rId10">
            <a:extLst/>
          </a:blip>
          <a:stretch>
            <a:fillRect/>
          </a:stretch>
        </p:blipFill>
        <p:spPr>
          <a:xfrm rot="5400000">
            <a:off x="1736836" y="4749962"/>
            <a:ext cx="608031" cy="368504"/>
          </a:xfrm>
          <a:prstGeom prst="rect">
            <a:avLst/>
          </a:prstGeom>
          <a:ln w="12700">
            <a:miter lim="400000"/>
          </a:ln>
        </p:spPr>
      </p:pic>
      <p:pic>
        <p:nvPicPr>
          <p:cNvPr id="403" name="pasted-image.pdf"/>
          <p:cNvPicPr>
            <a:picLocks noChangeAspect="1"/>
          </p:cNvPicPr>
          <p:nvPr/>
        </p:nvPicPr>
        <p:blipFill>
          <a:blip r:embed="rId10">
            <a:extLst/>
          </a:blip>
          <a:stretch>
            <a:fillRect/>
          </a:stretch>
        </p:blipFill>
        <p:spPr>
          <a:xfrm rot="5400000">
            <a:off x="4385946" y="4746257"/>
            <a:ext cx="608031" cy="368505"/>
          </a:xfrm>
          <a:prstGeom prst="rect">
            <a:avLst/>
          </a:prstGeom>
          <a:ln w="12700">
            <a:miter lim="400000"/>
          </a:ln>
        </p:spPr>
      </p:pic>
      <p:pic>
        <p:nvPicPr>
          <p:cNvPr id="404" name="pasted-image.pdf"/>
          <p:cNvPicPr>
            <a:picLocks noChangeAspect="1"/>
          </p:cNvPicPr>
          <p:nvPr/>
        </p:nvPicPr>
        <p:blipFill>
          <a:blip r:embed="rId10">
            <a:extLst/>
          </a:blip>
          <a:stretch>
            <a:fillRect/>
          </a:stretch>
        </p:blipFill>
        <p:spPr>
          <a:xfrm rot="5400000">
            <a:off x="7655294" y="4897595"/>
            <a:ext cx="608032" cy="368504"/>
          </a:xfrm>
          <a:prstGeom prst="rect">
            <a:avLst/>
          </a:prstGeom>
          <a:ln w="12700">
            <a:miter lim="400000"/>
          </a:ln>
        </p:spPr>
      </p:pic>
      <p:pic>
        <p:nvPicPr>
          <p:cNvPr id="405" name="pasted-image.pdf"/>
          <p:cNvPicPr>
            <a:picLocks noChangeAspect="1"/>
          </p:cNvPicPr>
          <p:nvPr/>
        </p:nvPicPr>
        <p:blipFill>
          <a:blip r:embed="rId10">
            <a:extLst/>
          </a:blip>
          <a:stretch>
            <a:fillRect/>
          </a:stretch>
        </p:blipFill>
        <p:spPr>
          <a:xfrm rot="5400000">
            <a:off x="10487353" y="4897595"/>
            <a:ext cx="608031" cy="368504"/>
          </a:xfrm>
          <a:prstGeom prst="rect">
            <a:avLst/>
          </a:prstGeom>
          <a:ln w="12700">
            <a:miter lim="400000"/>
          </a:ln>
        </p:spPr>
      </p:pic>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7" name="Shape 407"/>
          <p:cNvSpPr/>
          <p:nvPr>
            <p:ph type="title"/>
          </p:nvPr>
        </p:nvSpPr>
        <p:spPr>
          <a:prstGeom prst="rect">
            <a:avLst/>
          </a:prstGeom>
        </p:spPr>
        <p:txBody>
          <a:bodyPr/>
          <a:lstStyle/>
          <a:p>
            <a:pPr/>
            <a:r>
              <a:t>Exploration Strategy</a:t>
            </a:r>
          </a:p>
        </p:txBody>
      </p:sp>
      <p:pic>
        <p:nvPicPr>
          <p:cNvPr id="408" name="pasted-image.pdf"/>
          <p:cNvPicPr>
            <a:picLocks noChangeAspect="1"/>
          </p:cNvPicPr>
          <p:nvPr/>
        </p:nvPicPr>
        <p:blipFill>
          <a:blip r:embed="rId2">
            <a:extLst/>
          </a:blip>
          <a:stretch>
            <a:fillRect/>
          </a:stretch>
        </p:blipFill>
        <p:spPr>
          <a:xfrm>
            <a:off x="795555" y="2692623"/>
            <a:ext cx="4867791" cy="1561367"/>
          </a:xfrm>
          <a:prstGeom prst="rect">
            <a:avLst/>
          </a:prstGeom>
          <a:ln w="12700">
            <a:miter lim="400000"/>
          </a:ln>
        </p:spPr>
      </p:pic>
      <p:pic>
        <p:nvPicPr>
          <p:cNvPr id="409" name="pasted-image.pdf"/>
          <p:cNvPicPr>
            <a:picLocks noChangeAspect="1"/>
          </p:cNvPicPr>
          <p:nvPr/>
        </p:nvPicPr>
        <p:blipFill>
          <a:blip r:embed="rId3">
            <a:extLst/>
          </a:blip>
          <a:stretch>
            <a:fillRect/>
          </a:stretch>
        </p:blipFill>
        <p:spPr>
          <a:xfrm>
            <a:off x="7691335" y="4220264"/>
            <a:ext cx="1566080" cy="1313072"/>
          </a:xfrm>
          <a:prstGeom prst="rect">
            <a:avLst/>
          </a:prstGeom>
          <a:ln w="12700">
            <a:miter lim="400000"/>
          </a:ln>
        </p:spPr>
      </p:pic>
      <p:pic>
        <p:nvPicPr>
          <p:cNvPr id="410" name="pasted-image.pdf"/>
          <p:cNvPicPr>
            <a:picLocks noChangeAspect="1"/>
          </p:cNvPicPr>
          <p:nvPr/>
        </p:nvPicPr>
        <p:blipFill>
          <a:blip r:embed="rId4">
            <a:extLst/>
          </a:blip>
          <a:stretch>
            <a:fillRect/>
          </a:stretch>
        </p:blipFill>
        <p:spPr>
          <a:xfrm>
            <a:off x="11233292" y="4218364"/>
            <a:ext cx="1566789" cy="1316872"/>
          </a:xfrm>
          <a:prstGeom prst="rect">
            <a:avLst/>
          </a:prstGeom>
          <a:ln w="12700">
            <a:miter lim="400000"/>
          </a:ln>
        </p:spPr>
      </p:pic>
      <p:pic>
        <p:nvPicPr>
          <p:cNvPr id="411" name="pasted-image.pdf"/>
          <p:cNvPicPr>
            <a:picLocks noChangeAspect="1"/>
          </p:cNvPicPr>
          <p:nvPr/>
        </p:nvPicPr>
        <p:blipFill>
          <a:blip r:embed="rId5">
            <a:extLst/>
          </a:blip>
          <a:stretch>
            <a:fillRect/>
          </a:stretch>
        </p:blipFill>
        <p:spPr>
          <a:xfrm>
            <a:off x="5725792" y="4198002"/>
            <a:ext cx="1898267" cy="1357596"/>
          </a:xfrm>
          <a:prstGeom prst="rect">
            <a:avLst/>
          </a:prstGeom>
          <a:ln w="12700">
            <a:miter lim="400000"/>
          </a:ln>
        </p:spPr>
      </p:pic>
      <p:sp>
        <p:nvSpPr>
          <p:cNvPr id="412" name="Shape 41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13" name="pasted-image.pdf"/>
          <p:cNvPicPr>
            <a:picLocks noChangeAspect="1"/>
          </p:cNvPicPr>
          <p:nvPr/>
        </p:nvPicPr>
        <p:blipFill>
          <a:blip r:embed="rId6">
            <a:extLst/>
          </a:blip>
          <a:stretch>
            <a:fillRect/>
          </a:stretch>
        </p:blipFill>
        <p:spPr>
          <a:xfrm>
            <a:off x="7243675" y="2770556"/>
            <a:ext cx="4545635" cy="3596857"/>
          </a:xfrm>
          <a:prstGeom prst="rect">
            <a:avLst/>
          </a:prstGeom>
          <a:ln w="12700">
            <a:miter lim="400000"/>
          </a:ln>
        </p:spPr>
      </p:pic>
      <p:pic>
        <p:nvPicPr>
          <p:cNvPr id="414" name="pasted-image.pdf"/>
          <p:cNvPicPr>
            <a:picLocks noChangeAspect="1"/>
          </p:cNvPicPr>
          <p:nvPr/>
        </p:nvPicPr>
        <p:blipFill>
          <a:blip r:embed="rId7">
            <a:extLst/>
          </a:blip>
          <a:stretch>
            <a:fillRect/>
          </a:stretch>
        </p:blipFill>
        <p:spPr>
          <a:xfrm>
            <a:off x="9296220" y="4136275"/>
            <a:ext cx="1898266" cy="1397062"/>
          </a:xfrm>
          <a:prstGeom prst="rect">
            <a:avLst/>
          </a:prstGeom>
          <a:ln w="12700">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11"/>
                                        </p:tgtEl>
                                        <p:attrNameLst>
                                          <p:attrName>style.visibility</p:attrName>
                                        </p:attrNameLst>
                                      </p:cBhvr>
                                      <p:to>
                                        <p:strVal val="visible"/>
                                      </p:to>
                                    </p:set>
                                    <p:anim calcmode="lin" valueType="num">
                                      <p:cBhvr>
                                        <p:cTn id="7" dur="1000" fill="hold"/>
                                        <p:tgtEl>
                                          <p:spTgt spid="411"/>
                                        </p:tgtEl>
                                        <p:attrNameLst>
                                          <p:attrName>ppt_w</p:attrName>
                                        </p:attrNameLst>
                                      </p:cBhvr>
                                      <p:tavLst>
                                        <p:tav tm="0">
                                          <p:val>
                                            <p:fltVal val="0"/>
                                          </p:val>
                                        </p:tav>
                                        <p:tav tm="100000">
                                          <p:val>
                                            <p:strVal val="#ppt_w"/>
                                          </p:val>
                                        </p:tav>
                                      </p:tavLst>
                                    </p:anim>
                                    <p:anim calcmode="lin" valueType="num">
                                      <p:cBhvr>
                                        <p:cTn id="8" dur="1000" fill="hold"/>
                                        <p:tgtEl>
                                          <p:spTgt spid="411"/>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Class="entr" nodeType="afterEffect" presetSubtype="16" presetID="23" grpId="2" fill="hold">
                                  <p:stCondLst>
                                    <p:cond delay="0"/>
                                  </p:stCondLst>
                                  <p:iterate type="el" backwards="0">
                                    <p:tmAbs val="0"/>
                                  </p:iterate>
                                  <p:childTnLst>
                                    <p:set>
                                      <p:cBhvr>
                                        <p:cTn id="11" fill="hold"/>
                                        <p:tgtEl>
                                          <p:spTgt spid="410"/>
                                        </p:tgtEl>
                                        <p:attrNameLst>
                                          <p:attrName>style.visibility</p:attrName>
                                        </p:attrNameLst>
                                      </p:cBhvr>
                                      <p:to>
                                        <p:strVal val="visible"/>
                                      </p:to>
                                    </p:set>
                                    <p:anim calcmode="lin" valueType="num">
                                      <p:cBhvr>
                                        <p:cTn id="12" dur="1000" fill="hold"/>
                                        <p:tgtEl>
                                          <p:spTgt spid="410"/>
                                        </p:tgtEl>
                                        <p:attrNameLst>
                                          <p:attrName>ppt_w</p:attrName>
                                        </p:attrNameLst>
                                      </p:cBhvr>
                                      <p:tavLst>
                                        <p:tav tm="0">
                                          <p:val>
                                            <p:fltVal val="0"/>
                                          </p:val>
                                        </p:tav>
                                        <p:tav tm="100000">
                                          <p:val>
                                            <p:strVal val="#ppt_w"/>
                                          </p:val>
                                        </p:tav>
                                      </p:tavLst>
                                    </p:anim>
                                    <p:anim calcmode="lin" valueType="num">
                                      <p:cBhvr>
                                        <p:cTn id="13" dur="1000" fill="hold"/>
                                        <p:tgtEl>
                                          <p:spTgt spid="410"/>
                                        </p:tgtEl>
                                        <p:attrNameLst>
                                          <p:attrName>ppt_h</p:attrName>
                                        </p:attrNameLst>
                                      </p:cBhvr>
                                      <p:tavLst>
                                        <p:tav tm="0">
                                          <p:val>
                                            <p:fltVal val="0"/>
                                          </p:val>
                                        </p:tav>
                                        <p:tav tm="100000">
                                          <p:val>
                                            <p:strVal val="#ppt_h"/>
                                          </p:val>
                                        </p:tav>
                                      </p:tavLst>
                                    </p:anim>
                                  </p:childTnLst>
                                </p:cTn>
                              </p:par>
                            </p:childTnLst>
                          </p:cTn>
                        </p:par>
                        <p:par>
                          <p:cTn id="14" fill="hold">
                            <p:stCondLst>
                              <p:cond delay="2000"/>
                            </p:stCondLst>
                            <p:childTnLst>
                              <p:par>
                                <p:cTn id="15" presetClass="entr" nodeType="afterEffect" presetSubtype="16" presetID="23" grpId="3" fill="hold">
                                  <p:stCondLst>
                                    <p:cond delay="0"/>
                                  </p:stCondLst>
                                  <p:iterate type="el" backwards="0">
                                    <p:tmAbs val="0"/>
                                  </p:iterate>
                                  <p:childTnLst>
                                    <p:set>
                                      <p:cBhvr>
                                        <p:cTn id="16" fill="hold"/>
                                        <p:tgtEl>
                                          <p:spTgt spid="409"/>
                                        </p:tgtEl>
                                        <p:attrNameLst>
                                          <p:attrName>style.visibility</p:attrName>
                                        </p:attrNameLst>
                                      </p:cBhvr>
                                      <p:to>
                                        <p:strVal val="visible"/>
                                      </p:to>
                                    </p:set>
                                    <p:anim calcmode="lin" valueType="num">
                                      <p:cBhvr>
                                        <p:cTn id="17" dur="1000" fill="hold"/>
                                        <p:tgtEl>
                                          <p:spTgt spid="409"/>
                                        </p:tgtEl>
                                        <p:attrNameLst>
                                          <p:attrName>ppt_w</p:attrName>
                                        </p:attrNameLst>
                                      </p:cBhvr>
                                      <p:tavLst>
                                        <p:tav tm="0">
                                          <p:val>
                                            <p:fltVal val="0"/>
                                          </p:val>
                                        </p:tav>
                                        <p:tav tm="100000">
                                          <p:val>
                                            <p:strVal val="#ppt_w"/>
                                          </p:val>
                                        </p:tav>
                                      </p:tavLst>
                                    </p:anim>
                                    <p:anim calcmode="lin" valueType="num">
                                      <p:cBhvr>
                                        <p:cTn id="18" dur="1000" fill="hold"/>
                                        <p:tgtEl>
                                          <p:spTgt spid="409"/>
                                        </p:tgtEl>
                                        <p:attrNameLst>
                                          <p:attrName>ppt_h</p:attrName>
                                        </p:attrNameLst>
                                      </p:cBhvr>
                                      <p:tavLst>
                                        <p:tav tm="0">
                                          <p:val>
                                            <p:fltVal val="0"/>
                                          </p:val>
                                        </p:tav>
                                        <p:tav tm="100000">
                                          <p:val>
                                            <p:strVal val="#ppt_h"/>
                                          </p:val>
                                        </p:tav>
                                      </p:tavLst>
                                    </p:anim>
                                  </p:childTnLst>
                                </p:cTn>
                              </p:par>
                            </p:childTnLst>
                          </p:cTn>
                        </p:par>
                        <p:par>
                          <p:cTn id="19" fill="hold">
                            <p:stCondLst>
                              <p:cond delay="0"/>
                            </p:stCondLst>
                            <p:childTnLst>
                              <p:par>
                                <p:cTn id="20" presetClass="emph" nodeType="withEffect" presetSubtype="0" presetID="6" grpId="4" accel="50000" decel="50000" fill="hold">
                                  <p:stCondLst>
                                    <p:cond delay="0"/>
                                  </p:stCondLst>
                                  <p:childTnLst>
                                    <p:animScale>
                                      <p:cBhvr>
                                        <p:cTn id="21" dur="1000" fill="hold"/>
                                        <p:tgtEl>
                                          <p:spTgt spid="413"/>
                                        </p:tgtEl>
                                      </p:cBhvr>
                                      <p:by x="36611" y="36611"/>
                                    </p:animScale>
                                  </p:childTnLst>
                                </p:cTn>
                              </p:par>
                            </p:childTnLst>
                          </p:cTn>
                        </p:par>
                        <p:par>
                          <p:cTn id="22" fill="hold">
                            <p:stCondLst>
                              <p:cond delay="0"/>
                            </p:stCondLst>
                            <p:childTnLst>
                              <p:par>
                                <p:cTn id="23" presetClass="path" nodeType="withEffect" presetSubtype="0" presetID="-1" grpId="5" accel="50000" decel="50000" fill="hold">
                                  <p:stCondLst>
                                    <p:cond delay="0"/>
                                  </p:stCondLst>
                                  <p:childTnLst>
                                    <p:animMotion path="M 0.000000 0.000000 L 0.000000 -0.184386" origin="layout" pathEditMode="relative">
                                      <p:cBhvr>
                                        <p:cTn id="24" dur="1000" fill="hold"/>
                                        <p:tgtEl>
                                          <p:spTgt spid="413"/>
                                        </p:tgtEl>
                                        <p:attrNameLst>
                                          <p:attrName>ppt_x</p:attrName>
                                          <p:attrName>ppt_y</p:attrName>
                                        </p:attrNameLst>
                                      </p:cBhvr>
                                    </p:animMotion>
                                  </p:childTnLst>
                                </p:cTn>
                              </p:par>
                            </p:childTnLst>
                          </p:cTn>
                        </p:par>
                        <p:par>
                          <p:cTn id="25" fill="hold">
                            <p:stCondLst>
                              <p:cond delay="1000"/>
                            </p:stCondLst>
                            <p:childTnLst>
                              <p:par>
                                <p:cTn id="26" presetClass="entr" nodeType="afterEffect" presetSubtype="16" presetID="23" grpId="6" fill="hold">
                                  <p:stCondLst>
                                    <p:cond delay="0"/>
                                  </p:stCondLst>
                                  <p:iterate type="el" backwards="0">
                                    <p:tmAbs val="0"/>
                                  </p:iterate>
                                  <p:childTnLst>
                                    <p:set>
                                      <p:cBhvr>
                                        <p:cTn id="27" fill="hold"/>
                                        <p:tgtEl>
                                          <p:spTgt spid="414"/>
                                        </p:tgtEl>
                                        <p:attrNameLst>
                                          <p:attrName>style.visibility</p:attrName>
                                        </p:attrNameLst>
                                      </p:cBhvr>
                                      <p:to>
                                        <p:strVal val="visible"/>
                                      </p:to>
                                    </p:set>
                                    <p:anim calcmode="lin" valueType="num">
                                      <p:cBhvr>
                                        <p:cTn id="28" dur="1000" fill="hold"/>
                                        <p:tgtEl>
                                          <p:spTgt spid="414"/>
                                        </p:tgtEl>
                                        <p:attrNameLst>
                                          <p:attrName>ppt_w</p:attrName>
                                        </p:attrNameLst>
                                      </p:cBhvr>
                                      <p:tavLst>
                                        <p:tav tm="0">
                                          <p:val>
                                            <p:fltVal val="0"/>
                                          </p:val>
                                        </p:tav>
                                        <p:tav tm="100000">
                                          <p:val>
                                            <p:strVal val="#ppt_w"/>
                                          </p:val>
                                        </p:tav>
                                      </p:tavLst>
                                    </p:anim>
                                    <p:anim calcmode="lin" valueType="num">
                                      <p:cBhvr>
                                        <p:cTn id="29" dur="1000" fill="hold"/>
                                        <p:tgtEl>
                                          <p:spTgt spid="414"/>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Class="exit" nodeType="clickEffect" presetSubtype="32" presetID="23" grpId="7" fill="hold">
                                  <p:stCondLst>
                                    <p:cond delay="0"/>
                                  </p:stCondLst>
                                  <p:iterate type="el" backwards="0">
                                    <p:tmAbs val="0"/>
                                  </p:iterate>
                                  <p:childTnLst>
                                    <p:anim calcmode="lin" valueType="num">
                                      <p:cBhvr>
                                        <p:cTn id="33" dur="1000" fill="hold"/>
                                        <p:tgtEl>
                                          <p:spTgt spid="411"/>
                                        </p:tgtEl>
                                        <p:attrNameLst>
                                          <p:attrName>ppt_w</p:attrName>
                                        </p:attrNameLst>
                                      </p:cBhvr>
                                      <p:tavLst>
                                        <p:tav tm="0">
                                          <p:val>
                                            <p:strVal val="ppt_w"/>
                                          </p:val>
                                        </p:tav>
                                        <p:tav tm="100000">
                                          <p:val>
                                            <p:fltVal val="0"/>
                                          </p:val>
                                        </p:tav>
                                      </p:tavLst>
                                    </p:anim>
                                    <p:anim calcmode="lin" valueType="num">
                                      <p:cBhvr>
                                        <p:cTn id="34" dur="1000" fill="hold"/>
                                        <p:tgtEl>
                                          <p:spTgt spid="411"/>
                                        </p:tgtEl>
                                        <p:attrNameLst>
                                          <p:attrName>ppt_h</p:attrName>
                                        </p:attrNameLst>
                                      </p:cBhvr>
                                      <p:tavLst>
                                        <p:tav tm="0">
                                          <p:val>
                                            <p:strVal val="ppt_h"/>
                                          </p:val>
                                        </p:tav>
                                        <p:tav tm="100000">
                                          <p:val>
                                            <p:fltVal val="0"/>
                                          </p:val>
                                        </p:tav>
                                      </p:tavLst>
                                    </p:anim>
                                    <p:set>
                                      <p:cBhvr>
                                        <p:cTn id="35" fill="hold">
                                          <p:stCondLst>
                                            <p:cond delay="999"/>
                                          </p:stCondLst>
                                        </p:cTn>
                                        <p:tgtEl>
                                          <p:spTgt spid="411"/>
                                        </p:tgtEl>
                                        <p:attrNameLst>
                                          <p:attrName>style.visibility</p:attrName>
                                        </p:attrNameLst>
                                      </p:cBhvr>
                                      <p:to>
                                        <p:strVal val="hidden"/>
                                      </p:to>
                                    </p:set>
                                  </p:childTnLst>
                                </p:cTn>
                              </p:par>
                            </p:childTnLst>
                          </p:cTn>
                        </p:par>
                        <p:par>
                          <p:cTn id="36" fill="hold">
                            <p:stCondLst>
                              <p:cond delay="1000"/>
                            </p:stCondLst>
                            <p:childTnLst>
                              <p:par>
                                <p:cTn id="37" presetClass="exit" nodeType="afterEffect" presetSubtype="32" presetID="23" grpId="8" fill="hold">
                                  <p:stCondLst>
                                    <p:cond delay="0"/>
                                  </p:stCondLst>
                                  <p:iterate type="el" backwards="0">
                                    <p:tmAbs val="0"/>
                                  </p:iterate>
                                  <p:childTnLst>
                                    <p:anim calcmode="lin" valueType="num">
                                      <p:cBhvr>
                                        <p:cTn id="38" dur="1000" fill="hold"/>
                                        <p:tgtEl>
                                          <p:spTgt spid="410"/>
                                        </p:tgtEl>
                                        <p:attrNameLst>
                                          <p:attrName>ppt_w</p:attrName>
                                        </p:attrNameLst>
                                      </p:cBhvr>
                                      <p:tavLst>
                                        <p:tav tm="0">
                                          <p:val>
                                            <p:strVal val="ppt_w"/>
                                          </p:val>
                                        </p:tav>
                                        <p:tav tm="100000">
                                          <p:val>
                                            <p:fltVal val="0"/>
                                          </p:val>
                                        </p:tav>
                                      </p:tavLst>
                                    </p:anim>
                                    <p:anim calcmode="lin" valueType="num">
                                      <p:cBhvr>
                                        <p:cTn id="39" dur="1000" fill="hold"/>
                                        <p:tgtEl>
                                          <p:spTgt spid="410"/>
                                        </p:tgtEl>
                                        <p:attrNameLst>
                                          <p:attrName>ppt_h</p:attrName>
                                        </p:attrNameLst>
                                      </p:cBhvr>
                                      <p:tavLst>
                                        <p:tav tm="0">
                                          <p:val>
                                            <p:strVal val="ppt_h"/>
                                          </p:val>
                                        </p:tav>
                                        <p:tav tm="100000">
                                          <p:val>
                                            <p:fltVal val="0"/>
                                          </p:val>
                                        </p:tav>
                                      </p:tavLst>
                                    </p:anim>
                                    <p:set>
                                      <p:cBhvr>
                                        <p:cTn id="40" fill="hold">
                                          <p:stCondLst>
                                            <p:cond delay="999"/>
                                          </p:stCondLst>
                                        </p:cTn>
                                        <p:tgtEl>
                                          <p:spTgt spid="410"/>
                                        </p:tgtEl>
                                        <p:attrNameLst>
                                          <p:attrName>style.visibility</p:attrName>
                                        </p:attrNameLst>
                                      </p:cBhvr>
                                      <p:to>
                                        <p:strVal val="hidden"/>
                                      </p:to>
                                    </p:set>
                                  </p:childTnLst>
                                </p:cTn>
                              </p:par>
                            </p:childTnLst>
                          </p:cTn>
                        </p:par>
                        <p:par>
                          <p:cTn id="41" fill="hold">
                            <p:stCondLst>
                              <p:cond delay="2000"/>
                            </p:stCondLst>
                            <p:childTnLst>
                              <p:par>
                                <p:cTn id="42" presetClass="exit" nodeType="afterEffect" presetSubtype="32" presetID="23" grpId="9" fill="hold">
                                  <p:stCondLst>
                                    <p:cond delay="0"/>
                                  </p:stCondLst>
                                  <p:iterate type="el" backwards="0">
                                    <p:tmAbs val="0"/>
                                  </p:iterate>
                                  <p:childTnLst>
                                    <p:anim calcmode="lin" valueType="num">
                                      <p:cBhvr>
                                        <p:cTn id="43" dur="1000" fill="hold"/>
                                        <p:tgtEl>
                                          <p:spTgt spid="409"/>
                                        </p:tgtEl>
                                        <p:attrNameLst>
                                          <p:attrName>ppt_w</p:attrName>
                                        </p:attrNameLst>
                                      </p:cBhvr>
                                      <p:tavLst>
                                        <p:tav tm="0">
                                          <p:val>
                                            <p:strVal val="ppt_w"/>
                                          </p:val>
                                        </p:tav>
                                        <p:tav tm="100000">
                                          <p:val>
                                            <p:fltVal val="0"/>
                                          </p:val>
                                        </p:tav>
                                      </p:tavLst>
                                    </p:anim>
                                    <p:anim calcmode="lin" valueType="num">
                                      <p:cBhvr>
                                        <p:cTn id="44" dur="1000" fill="hold"/>
                                        <p:tgtEl>
                                          <p:spTgt spid="409"/>
                                        </p:tgtEl>
                                        <p:attrNameLst>
                                          <p:attrName>ppt_h</p:attrName>
                                        </p:attrNameLst>
                                      </p:cBhvr>
                                      <p:tavLst>
                                        <p:tav tm="0">
                                          <p:val>
                                            <p:strVal val="ppt_h"/>
                                          </p:val>
                                        </p:tav>
                                        <p:tav tm="100000">
                                          <p:val>
                                            <p:fltVal val="0"/>
                                          </p:val>
                                        </p:tav>
                                      </p:tavLst>
                                    </p:anim>
                                    <p:set>
                                      <p:cBhvr>
                                        <p:cTn id="45" fill="hold">
                                          <p:stCondLst>
                                            <p:cond delay="999"/>
                                          </p:stCondLst>
                                        </p:cTn>
                                        <p:tgtEl>
                                          <p:spTgt spid="409"/>
                                        </p:tgtEl>
                                        <p:attrNameLst>
                                          <p:attrName>style.visibility</p:attrName>
                                        </p:attrNameLst>
                                      </p:cBhvr>
                                      <p:to>
                                        <p:strVal val="hidden"/>
                                      </p:to>
                                    </p:set>
                                  </p:childTnLst>
                                </p:cTn>
                              </p:par>
                            </p:childTnLst>
                          </p:cTn>
                        </p:par>
                        <p:par>
                          <p:cTn id="46" fill="hold">
                            <p:stCondLst>
                              <p:cond delay="3000"/>
                            </p:stCondLst>
                            <p:childTnLst>
                              <p:par>
                                <p:cTn id="47" presetClass="exit" nodeType="afterEffect" presetSubtype="32" presetID="23" grpId="10" fill="hold">
                                  <p:stCondLst>
                                    <p:cond delay="0"/>
                                  </p:stCondLst>
                                  <p:iterate type="el" backwards="0">
                                    <p:tmAbs val="0"/>
                                  </p:iterate>
                                  <p:childTnLst>
                                    <p:anim calcmode="lin" valueType="num">
                                      <p:cBhvr>
                                        <p:cTn id="48" dur="1000" fill="hold"/>
                                        <p:tgtEl>
                                          <p:spTgt spid="413"/>
                                        </p:tgtEl>
                                        <p:attrNameLst>
                                          <p:attrName>ppt_w</p:attrName>
                                        </p:attrNameLst>
                                      </p:cBhvr>
                                      <p:tavLst>
                                        <p:tav tm="0">
                                          <p:val>
                                            <p:strVal val="ppt_w"/>
                                          </p:val>
                                        </p:tav>
                                        <p:tav tm="100000">
                                          <p:val>
                                            <p:fltVal val="0"/>
                                          </p:val>
                                        </p:tav>
                                      </p:tavLst>
                                    </p:anim>
                                    <p:anim calcmode="lin" valueType="num">
                                      <p:cBhvr>
                                        <p:cTn id="49" dur="1000" fill="hold"/>
                                        <p:tgtEl>
                                          <p:spTgt spid="413"/>
                                        </p:tgtEl>
                                        <p:attrNameLst>
                                          <p:attrName>ppt_h</p:attrName>
                                        </p:attrNameLst>
                                      </p:cBhvr>
                                      <p:tavLst>
                                        <p:tav tm="0">
                                          <p:val>
                                            <p:strVal val="ppt_h"/>
                                          </p:val>
                                        </p:tav>
                                        <p:tav tm="100000">
                                          <p:val>
                                            <p:fltVal val="0"/>
                                          </p:val>
                                        </p:tav>
                                      </p:tavLst>
                                    </p:anim>
                                    <p:set>
                                      <p:cBhvr>
                                        <p:cTn id="50" fill="hold">
                                          <p:stCondLst>
                                            <p:cond delay="999"/>
                                          </p:stCondLst>
                                        </p:cTn>
                                        <p:tgtEl>
                                          <p:spTgt spid="413"/>
                                        </p:tgtEl>
                                        <p:attrNameLst>
                                          <p:attrName>style.visibility</p:attrName>
                                        </p:attrNameLst>
                                      </p:cBhvr>
                                      <p:to>
                                        <p:strVal val="hidden"/>
                                      </p:to>
                                    </p:set>
                                  </p:childTnLst>
                                </p:cTn>
                              </p:par>
                            </p:childTnLst>
                          </p:cTn>
                        </p:par>
                        <p:par>
                          <p:cTn id="51" fill="hold">
                            <p:stCondLst>
                              <p:cond delay="0"/>
                            </p:stCondLst>
                            <p:childTnLst>
                              <p:par>
                                <p:cTn id="52" presetClass="emph" nodeType="withEffect" presetSubtype="0" presetID="6" grpId="11" accel="50000" decel="50000" fill="hold">
                                  <p:stCondLst>
                                    <p:cond delay="0"/>
                                  </p:stCondLst>
                                  <p:childTnLst>
                                    <p:animScale>
                                      <p:cBhvr>
                                        <p:cTn id="53" dur="1000" fill="hold"/>
                                        <p:tgtEl>
                                          <p:spTgt spid="414"/>
                                        </p:tgtEl>
                                      </p:cBhvr>
                                      <p:by x="309741" y="309741"/>
                                    </p:animScale>
                                  </p:childTnLst>
                                </p:cTn>
                              </p:par>
                            </p:childTnLst>
                          </p:cTn>
                        </p:par>
                        <p:par>
                          <p:cTn id="54" fill="hold">
                            <p:stCondLst>
                              <p:cond delay="0"/>
                            </p:stCondLst>
                            <p:childTnLst>
                              <p:par>
                                <p:cTn id="55" presetClass="path" nodeType="withEffect" presetSubtype="0" presetID="-1" grpId="12" accel="50000" decel="50000" fill="hold">
                                  <p:stCondLst>
                                    <p:cond delay="0"/>
                                  </p:stCondLst>
                                  <p:childTnLst>
                                    <p:animMotion path="M 0.000000 0.000000 L -0.085162 0.001626" origin="layout" pathEditMode="relative">
                                      <p:cBhvr>
                                        <p:cTn id="56" dur="1000" fill="hold"/>
                                        <p:tgtEl>
                                          <p:spTgt spid="414"/>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0" grpId="2"/>
      <p:bldP build="whole" bldLvl="1" animBg="1" rev="0" advAuto="0" spid="409" grpId="3"/>
      <p:bldP build="whole" bldLvl="1" animBg="1" rev="0" advAuto="0" spid="413" grpId="10"/>
      <p:bldP build="whole" bldLvl="1" animBg="1" rev="0" advAuto="0" spid="411" grpId="1"/>
      <p:bldP build="whole" bldLvl="1" animBg="1" rev="0" advAuto="0" spid="414" grpId="11"/>
      <p:bldP build="whole" bldLvl="1" animBg="1" rev="0" advAuto="0" spid="410" grpId="8"/>
      <p:bldP build="whole" bldLvl="1" animBg="1" rev="0" advAuto="0" spid="409" grpId="9"/>
      <p:bldP build="whole" bldLvl="1" animBg="1" rev="0" advAuto="0" spid="414" grpId="6"/>
      <p:bldP build="whole" bldLvl="1" animBg="1" rev="0" advAuto="0" spid="413" grpId="4"/>
      <p:bldP build="whole" bldLvl="1" animBg="1" rev="0" advAuto="0" spid="411" grpId="7"/>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6" name="Shape 416"/>
          <p:cNvSpPr/>
          <p:nvPr>
            <p:ph type="title"/>
          </p:nvPr>
        </p:nvSpPr>
        <p:spPr>
          <a:prstGeom prst="rect">
            <a:avLst/>
          </a:prstGeom>
        </p:spPr>
        <p:txBody>
          <a:bodyPr/>
          <a:lstStyle/>
          <a:p>
            <a:pPr/>
            <a:r>
              <a:t>Exploration Strategy</a:t>
            </a:r>
          </a:p>
        </p:txBody>
      </p:sp>
      <p:pic>
        <p:nvPicPr>
          <p:cNvPr id="417" name="pasted-image.pdf"/>
          <p:cNvPicPr>
            <a:picLocks noChangeAspect="1"/>
          </p:cNvPicPr>
          <p:nvPr/>
        </p:nvPicPr>
        <p:blipFill>
          <a:blip r:embed="rId3">
            <a:extLst/>
          </a:blip>
          <a:stretch>
            <a:fillRect/>
          </a:stretch>
        </p:blipFill>
        <p:spPr>
          <a:xfrm>
            <a:off x="795555" y="2692623"/>
            <a:ext cx="4867791" cy="1561367"/>
          </a:xfrm>
          <a:prstGeom prst="rect">
            <a:avLst/>
          </a:prstGeom>
          <a:ln w="12700">
            <a:miter lim="400000"/>
          </a:ln>
        </p:spPr>
      </p:pic>
      <p:pic>
        <p:nvPicPr>
          <p:cNvPr id="418" name="pasted-image.pdf"/>
          <p:cNvPicPr>
            <a:picLocks noChangeAspect="1"/>
          </p:cNvPicPr>
          <p:nvPr/>
        </p:nvPicPr>
        <p:blipFill>
          <a:blip r:embed="rId4">
            <a:extLst/>
          </a:blip>
          <a:stretch>
            <a:fillRect/>
          </a:stretch>
        </p:blipFill>
        <p:spPr>
          <a:xfrm>
            <a:off x="799977" y="4113542"/>
            <a:ext cx="5303835" cy="1128805"/>
          </a:xfrm>
          <a:prstGeom prst="rect">
            <a:avLst/>
          </a:prstGeom>
          <a:ln w="12700">
            <a:miter lim="400000"/>
          </a:ln>
        </p:spPr>
      </p:pic>
      <p:sp>
        <p:nvSpPr>
          <p:cNvPr id="419" name="Shape 41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20" name="pasted-image.pdf"/>
          <p:cNvPicPr>
            <a:picLocks noChangeAspect="1"/>
          </p:cNvPicPr>
          <p:nvPr/>
        </p:nvPicPr>
        <p:blipFill>
          <a:blip r:embed="rId5">
            <a:extLst/>
          </a:blip>
          <a:stretch>
            <a:fillRect/>
          </a:stretch>
        </p:blipFill>
        <p:spPr>
          <a:xfrm>
            <a:off x="6192594" y="2692623"/>
            <a:ext cx="5885434" cy="4331484"/>
          </a:xfrm>
          <a:prstGeom prst="rect">
            <a:avLst/>
          </a:prstGeom>
          <a:ln w="12700">
            <a:miter lim="400000"/>
          </a:ln>
        </p:spPr>
      </p:pic>
      <p:pic>
        <p:nvPicPr>
          <p:cNvPr id="421" name="pasted-image.pdf"/>
          <p:cNvPicPr>
            <a:picLocks noChangeAspect="1"/>
          </p:cNvPicPr>
          <p:nvPr/>
        </p:nvPicPr>
        <p:blipFill>
          <a:blip r:embed="rId6">
            <a:extLst/>
          </a:blip>
          <a:stretch>
            <a:fillRect/>
          </a:stretch>
        </p:blipFill>
        <p:spPr>
          <a:xfrm>
            <a:off x="6090921" y="3873961"/>
            <a:ext cx="1997493" cy="1655066"/>
          </a:xfrm>
          <a:prstGeom prst="rect">
            <a:avLst/>
          </a:prstGeom>
          <a:ln w="12700">
            <a:miter lim="400000"/>
          </a:ln>
        </p:spPr>
      </p:pic>
      <p:pic>
        <p:nvPicPr>
          <p:cNvPr id="422" name="pasted-image.pdf"/>
          <p:cNvPicPr>
            <a:picLocks noChangeAspect="1"/>
          </p:cNvPicPr>
          <p:nvPr/>
        </p:nvPicPr>
        <p:blipFill>
          <a:blip r:embed="rId7">
            <a:extLst/>
          </a:blip>
          <a:stretch>
            <a:fillRect/>
          </a:stretch>
        </p:blipFill>
        <p:spPr>
          <a:xfrm>
            <a:off x="10182207" y="3873961"/>
            <a:ext cx="1997493" cy="1655066"/>
          </a:xfrm>
          <a:prstGeom prst="rect">
            <a:avLst/>
          </a:prstGeom>
          <a:ln w="12700">
            <a:miter lim="400000"/>
          </a:ln>
        </p:spPr>
      </p:pic>
      <p:pic>
        <p:nvPicPr>
          <p:cNvPr id="423" name="pasted-image.pdf"/>
          <p:cNvPicPr>
            <a:picLocks noChangeAspect="1"/>
          </p:cNvPicPr>
          <p:nvPr/>
        </p:nvPicPr>
        <p:blipFill>
          <a:blip r:embed="rId8">
            <a:extLst/>
          </a:blip>
          <a:stretch>
            <a:fillRect/>
          </a:stretch>
        </p:blipFill>
        <p:spPr>
          <a:xfrm>
            <a:off x="8136564" y="3826862"/>
            <a:ext cx="1997494" cy="1702165"/>
          </a:xfrm>
          <a:prstGeom prst="rect">
            <a:avLst/>
          </a:prstGeom>
          <a:ln w="12700">
            <a:miter lim="400000"/>
          </a:ln>
        </p:spPr>
      </p:pic>
      <p:sp>
        <p:nvSpPr>
          <p:cNvPr id="424" name="Shape 424"/>
          <p:cNvSpPr/>
          <p:nvPr/>
        </p:nvSpPr>
        <p:spPr>
          <a:xfrm>
            <a:off x="7242650" y="4331041"/>
            <a:ext cx="1691527" cy="520700"/>
          </a:xfrm>
          <a:prstGeom prst="ellipse">
            <a:avLst/>
          </a:prstGeom>
          <a:ln w="25400">
            <a:solidFill>
              <a:schemeClr val="accent5"/>
            </a:solidFill>
            <a:miter lim="400000"/>
          </a:ln>
        </p:spPr>
        <p:txBody>
          <a:bodyPr lIns="50800" tIns="50800" rIns="50800" bIns="50800" anchor="ctr"/>
          <a:lstStyle/>
          <a:p>
            <a:pPr>
              <a:defRPr sz="2400"/>
            </a:pPr>
          </a:p>
        </p:txBody>
      </p:sp>
      <p:sp>
        <p:nvSpPr>
          <p:cNvPr id="425" name="Shape 425"/>
          <p:cNvSpPr/>
          <p:nvPr/>
        </p:nvSpPr>
        <p:spPr>
          <a:xfrm>
            <a:off x="8683707" y="5272261"/>
            <a:ext cx="1091001" cy="428278"/>
          </a:xfrm>
          <a:prstGeom prst="ellipse">
            <a:avLst/>
          </a:prstGeom>
          <a:ln w="25400">
            <a:solidFill>
              <a:schemeClr val="accent5"/>
            </a:solidFill>
            <a:miter lim="400000"/>
          </a:ln>
        </p:spPr>
        <p:txBody>
          <a:bodyPr lIns="50800" tIns="50800" rIns="50800" bIns="50800" anchor="ctr"/>
          <a:lstStyle/>
          <a:p>
            <a:pPr>
              <a:defRPr sz="2400"/>
            </a:pPr>
          </a:p>
        </p:txBody>
      </p:sp>
      <p:sp>
        <p:nvSpPr>
          <p:cNvPr id="426" name="Shape 426"/>
          <p:cNvSpPr/>
          <p:nvPr/>
        </p:nvSpPr>
        <p:spPr>
          <a:xfrm>
            <a:off x="6963250" y="3746841"/>
            <a:ext cx="1720458" cy="520700"/>
          </a:xfrm>
          <a:prstGeom prst="ellipse">
            <a:avLst/>
          </a:prstGeom>
          <a:ln w="25400">
            <a:solidFill>
              <a:schemeClr val="accent5"/>
            </a:solidFill>
            <a:miter lim="400000"/>
          </a:ln>
        </p:spPr>
        <p:txBody>
          <a:bodyPr lIns="50800" tIns="50800" rIns="50800" bIns="50800" anchor="ctr"/>
          <a:lstStyle/>
          <a:p>
            <a:pPr>
              <a:defRPr sz="2400"/>
            </a:pPr>
          </a:p>
        </p:txBody>
      </p:sp>
      <p:sp>
        <p:nvSpPr>
          <p:cNvPr id="427" name="Shape 427"/>
          <p:cNvSpPr/>
          <p:nvPr/>
        </p:nvSpPr>
        <p:spPr>
          <a:xfrm>
            <a:off x="8709107" y="5729461"/>
            <a:ext cx="1091001" cy="428278"/>
          </a:xfrm>
          <a:prstGeom prst="ellipse">
            <a:avLst/>
          </a:prstGeom>
          <a:ln w="25400">
            <a:solidFill>
              <a:schemeClr val="accent5"/>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fast" advClick="1" p14:dur="2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18"/>
                                        </p:tgtEl>
                                        <p:attrNameLst>
                                          <p:attrName>style.visibility</p:attrName>
                                        </p:attrNameLst>
                                      </p:cBhvr>
                                      <p:to>
                                        <p:strVal val="visible"/>
                                      </p:to>
                                    </p:set>
                                    <p:anim calcmode="lin" valueType="num">
                                      <p:cBhvr>
                                        <p:cTn id="7" dur="500" fill="hold"/>
                                        <p:tgtEl>
                                          <p:spTgt spid="418"/>
                                        </p:tgtEl>
                                        <p:attrNameLst>
                                          <p:attrName>ppt_w</p:attrName>
                                        </p:attrNameLst>
                                      </p:cBhvr>
                                      <p:tavLst>
                                        <p:tav tm="0">
                                          <p:val>
                                            <p:fltVal val="0"/>
                                          </p:val>
                                        </p:tav>
                                        <p:tav tm="100000">
                                          <p:val>
                                            <p:strVal val="#ppt_w"/>
                                          </p:val>
                                        </p:tav>
                                      </p:tavLst>
                                    </p:anim>
                                    <p:anim calcmode="lin" valueType="num">
                                      <p:cBhvr>
                                        <p:cTn id="8" dur="500" fill="hold"/>
                                        <p:tgtEl>
                                          <p:spTgt spid="418"/>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mph" nodeType="clickEffect" presetSubtype="0" presetID="6" grpId="2" accel="50000" decel="50000" fill="hold">
                                  <p:stCondLst>
                                    <p:cond delay="0"/>
                                  </p:stCondLst>
                                  <p:childTnLst>
                                    <p:animScale>
                                      <p:cBhvr>
                                        <p:cTn id="12" dur="1000" fill="hold"/>
                                        <p:tgtEl>
                                          <p:spTgt spid="420"/>
                                        </p:tgtEl>
                                      </p:cBhvr>
                                      <p:by x="33939" y="33939"/>
                                    </p:animScale>
                                  </p:childTnLst>
                                </p:cTn>
                              </p:par>
                            </p:childTnLst>
                          </p:cTn>
                        </p:par>
                        <p:par>
                          <p:cTn id="13" fill="hold">
                            <p:stCondLst>
                              <p:cond delay="1000"/>
                            </p:stCondLst>
                            <p:childTnLst>
                              <p:par>
                                <p:cTn id="14" presetClass="entr" nodeType="afterEffect" presetSubtype="16" presetID="23" grpId="3" fill="hold">
                                  <p:stCondLst>
                                    <p:cond delay="0"/>
                                  </p:stCondLst>
                                  <p:iterate type="el" backwards="0">
                                    <p:tmAbs val="0"/>
                                  </p:iterate>
                                  <p:childTnLst>
                                    <p:set>
                                      <p:cBhvr>
                                        <p:cTn id="15" fill="hold"/>
                                        <p:tgtEl>
                                          <p:spTgt spid="422"/>
                                        </p:tgtEl>
                                        <p:attrNameLst>
                                          <p:attrName>style.visibility</p:attrName>
                                        </p:attrNameLst>
                                      </p:cBhvr>
                                      <p:to>
                                        <p:strVal val="visible"/>
                                      </p:to>
                                    </p:set>
                                    <p:anim calcmode="lin" valueType="num">
                                      <p:cBhvr>
                                        <p:cTn id="16" dur="1000" fill="hold"/>
                                        <p:tgtEl>
                                          <p:spTgt spid="422"/>
                                        </p:tgtEl>
                                        <p:attrNameLst>
                                          <p:attrName>ppt_w</p:attrName>
                                        </p:attrNameLst>
                                      </p:cBhvr>
                                      <p:tavLst>
                                        <p:tav tm="0">
                                          <p:val>
                                            <p:fltVal val="0"/>
                                          </p:val>
                                        </p:tav>
                                        <p:tav tm="100000">
                                          <p:val>
                                            <p:strVal val="#ppt_w"/>
                                          </p:val>
                                        </p:tav>
                                      </p:tavLst>
                                    </p:anim>
                                    <p:anim calcmode="lin" valueType="num">
                                      <p:cBhvr>
                                        <p:cTn id="17" dur="1000" fill="hold"/>
                                        <p:tgtEl>
                                          <p:spTgt spid="422"/>
                                        </p:tgtEl>
                                        <p:attrNameLst>
                                          <p:attrName>ppt_h</p:attrName>
                                        </p:attrNameLst>
                                      </p:cBhvr>
                                      <p:tavLst>
                                        <p:tav tm="0">
                                          <p:val>
                                            <p:fltVal val="0"/>
                                          </p:val>
                                        </p:tav>
                                        <p:tav tm="100000">
                                          <p:val>
                                            <p:strVal val="#ppt_h"/>
                                          </p:val>
                                        </p:tav>
                                      </p:tavLst>
                                    </p:anim>
                                  </p:childTnLst>
                                </p:cTn>
                              </p:par>
                            </p:childTnLst>
                          </p:cTn>
                        </p:par>
                        <p:par>
                          <p:cTn id="18" fill="hold">
                            <p:stCondLst>
                              <p:cond delay="0"/>
                            </p:stCondLst>
                            <p:childTnLst>
                              <p:par>
                                <p:cTn id="19" presetClass="path" nodeType="withEffect" presetSubtype="0" presetID="-1" grpId="4" accel="50000" decel="50000" fill="hold">
                                  <p:stCondLst>
                                    <p:cond delay="0"/>
                                  </p:stCondLst>
                                  <p:childTnLst>
                                    <p:animMotion path="M 0.000000 0.000000 L 0.000343 -0.196195" origin="layout" pathEditMode="relative">
                                      <p:cBhvr>
                                        <p:cTn id="20" dur="1000" fill="hold"/>
                                        <p:tgtEl>
                                          <p:spTgt spid="420"/>
                                        </p:tgtEl>
                                        <p:attrNameLst>
                                          <p:attrName>ppt_x</p:attrName>
                                          <p:attrName>ppt_y</p:attrName>
                                        </p:attrNameLst>
                                      </p:cBhvr>
                                    </p:animMotion>
                                  </p:childTnLst>
                                </p:cTn>
                              </p:par>
                            </p:childTnLst>
                          </p:cTn>
                        </p:par>
                        <p:par>
                          <p:cTn id="21" fill="hold">
                            <p:stCondLst>
                              <p:cond delay="1000"/>
                            </p:stCondLst>
                            <p:childTnLst>
                              <p:par>
                                <p:cTn id="22" presetClass="entr" nodeType="afterEffect" presetSubtype="16" presetID="23" grpId="5" fill="hold">
                                  <p:stCondLst>
                                    <p:cond delay="0"/>
                                  </p:stCondLst>
                                  <p:iterate type="el" backwards="0">
                                    <p:tmAbs val="0"/>
                                  </p:iterate>
                                  <p:childTnLst>
                                    <p:set>
                                      <p:cBhvr>
                                        <p:cTn id="23" fill="hold"/>
                                        <p:tgtEl>
                                          <p:spTgt spid="421"/>
                                        </p:tgtEl>
                                        <p:attrNameLst>
                                          <p:attrName>style.visibility</p:attrName>
                                        </p:attrNameLst>
                                      </p:cBhvr>
                                      <p:to>
                                        <p:strVal val="visible"/>
                                      </p:to>
                                    </p:set>
                                    <p:anim calcmode="lin" valueType="num">
                                      <p:cBhvr>
                                        <p:cTn id="24" dur="1000" fill="hold"/>
                                        <p:tgtEl>
                                          <p:spTgt spid="421"/>
                                        </p:tgtEl>
                                        <p:attrNameLst>
                                          <p:attrName>ppt_w</p:attrName>
                                        </p:attrNameLst>
                                      </p:cBhvr>
                                      <p:tavLst>
                                        <p:tav tm="0">
                                          <p:val>
                                            <p:fltVal val="0"/>
                                          </p:val>
                                        </p:tav>
                                        <p:tav tm="100000">
                                          <p:val>
                                            <p:strVal val="#ppt_w"/>
                                          </p:val>
                                        </p:tav>
                                      </p:tavLst>
                                    </p:anim>
                                    <p:anim calcmode="lin" valueType="num">
                                      <p:cBhvr>
                                        <p:cTn id="25" dur="1000" fill="hold"/>
                                        <p:tgtEl>
                                          <p:spTgt spid="421"/>
                                        </p:tgtEl>
                                        <p:attrNameLst>
                                          <p:attrName>ppt_h</p:attrName>
                                        </p:attrNameLst>
                                      </p:cBhvr>
                                      <p:tavLst>
                                        <p:tav tm="0">
                                          <p:val>
                                            <p:fltVal val="0"/>
                                          </p:val>
                                        </p:tav>
                                        <p:tav tm="100000">
                                          <p:val>
                                            <p:strVal val="#ppt_h"/>
                                          </p:val>
                                        </p:tav>
                                      </p:tavLst>
                                    </p:anim>
                                  </p:childTnLst>
                                </p:cTn>
                              </p:par>
                            </p:childTnLst>
                          </p:cTn>
                        </p:par>
                        <p:par>
                          <p:cTn id="26" fill="hold">
                            <p:stCondLst>
                              <p:cond delay="2000"/>
                            </p:stCondLst>
                            <p:childTnLst>
                              <p:par>
                                <p:cTn id="27" presetClass="entr" nodeType="afterEffect" presetSubtype="16" presetID="23" grpId="6" fill="hold">
                                  <p:stCondLst>
                                    <p:cond delay="0"/>
                                  </p:stCondLst>
                                  <p:iterate type="el" backwards="0">
                                    <p:tmAbs val="0"/>
                                  </p:iterate>
                                  <p:childTnLst>
                                    <p:set>
                                      <p:cBhvr>
                                        <p:cTn id="28" fill="hold"/>
                                        <p:tgtEl>
                                          <p:spTgt spid="423"/>
                                        </p:tgtEl>
                                        <p:attrNameLst>
                                          <p:attrName>style.visibility</p:attrName>
                                        </p:attrNameLst>
                                      </p:cBhvr>
                                      <p:to>
                                        <p:strVal val="visible"/>
                                      </p:to>
                                    </p:set>
                                    <p:anim calcmode="lin" valueType="num">
                                      <p:cBhvr>
                                        <p:cTn id="29" dur="1000" fill="hold"/>
                                        <p:tgtEl>
                                          <p:spTgt spid="423"/>
                                        </p:tgtEl>
                                        <p:attrNameLst>
                                          <p:attrName>ppt_w</p:attrName>
                                        </p:attrNameLst>
                                      </p:cBhvr>
                                      <p:tavLst>
                                        <p:tav tm="0">
                                          <p:val>
                                            <p:fltVal val="0"/>
                                          </p:val>
                                        </p:tav>
                                        <p:tav tm="100000">
                                          <p:val>
                                            <p:strVal val="#ppt_w"/>
                                          </p:val>
                                        </p:tav>
                                      </p:tavLst>
                                    </p:anim>
                                    <p:anim calcmode="lin" valueType="num">
                                      <p:cBhvr>
                                        <p:cTn id="30" dur="1000" fill="hold"/>
                                        <p:tgtEl>
                                          <p:spTgt spid="423"/>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Class="exit" nodeType="clickEffect" presetSubtype="32" presetID="23" grpId="7" fill="hold">
                                  <p:stCondLst>
                                    <p:cond delay="0"/>
                                  </p:stCondLst>
                                  <p:iterate type="el" backwards="0">
                                    <p:tmAbs val="0"/>
                                  </p:iterate>
                                  <p:childTnLst>
                                    <p:anim calcmode="lin" valueType="num">
                                      <p:cBhvr>
                                        <p:cTn id="34" dur="1000" fill="hold"/>
                                        <p:tgtEl>
                                          <p:spTgt spid="421"/>
                                        </p:tgtEl>
                                        <p:attrNameLst>
                                          <p:attrName>ppt_w</p:attrName>
                                        </p:attrNameLst>
                                      </p:cBhvr>
                                      <p:tavLst>
                                        <p:tav tm="0">
                                          <p:val>
                                            <p:strVal val="ppt_w"/>
                                          </p:val>
                                        </p:tav>
                                        <p:tav tm="100000">
                                          <p:val>
                                            <p:fltVal val="0"/>
                                          </p:val>
                                        </p:tav>
                                      </p:tavLst>
                                    </p:anim>
                                    <p:anim calcmode="lin" valueType="num">
                                      <p:cBhvr>
                                        <p:cTn id="35" dur="1000" fill="hold"/>
                                        <p:tgtEl>
                                          <p:spTgt spid="421"/>
                                        </p:tgtEl>
                                        <p:attrNameLst>
                                          <p:attrName>ppt_h</p:attrName>
                                        </p:attrNameLst>
                                      </p:cBhvr>
                                      <p:tavLst>
                                        <p:tav tm="0">
                                          <p:val>
                                            <p:strVal val="ppt_h"/>
                                          </p:val>
                                        </p:tav>
                                        <p:tav tm="100000">
                                          <p:val>
                                            <p:fltVal val="0"/>
                                          </p:val>
                                        </p:tav>
                                      </p:tavLst>
                                    </p:anim>
                                    <p:set>
                                      <p:cBhvr>
                                        <p:cTn id="36" fill="hold">
                                          <p:stCondLst>
                                            <p:cond delay="999"/>
                                          </p:stCondLst>
                                        </p:cTn>
                                        <p:tgtEl>
                                          <p:spTgt spid="421"/>
                                        </p:tgtEl>
                                        <p:attrNameLst>
                                          <p:attrName>style.visibility</p:attrName>
                                        </p:attrNameLst>
                                      </p:cBhvr>
                                      <p:to>
                                        <p:strVal val="hidden"/>
                                      </p:to>
                                    </p:set>
                                  </p:childTnLst>
                                </p:cTn>
                              </p:par>
                            </p:childTnLst>
                          </p:cTn>
                        </p:par>
                        <p:par>
                          <p:cTn id="37" fill="hold">
                            <p:stCondLst>
                              <p:cond delay="1000"/>
                            </p:stCondLst>
                            <p:childTnLst>
                              <p:par>
                                <p:cTn id="38" presetClass="exit" nodeType="afterEffect" presetSubtype="32" presetID="23" grpId="8" fill="hold">
                                  <p:stCondLst>
                                    <p:cond delay="0"/>
                                  </p:stCondLst>
                                  <p:iterate type="el" backwards="0">
                                    <p:tmAbs val="0"/>
                                  </p:iterate>
                                  <p:childTnLst>
                                    <p:anim calcmode="lin" valueType="num">
                                      <p:cBhvr>
                                        <p:cTn id="39" dur="1000" fill="hold"/>
                                        <p:tgtEl>
                                          <p:spTgt spid="422"/>
                                        </p:tgtEl>
                                        <p:attrNameLst>
                                          <p:attrName>ppt_w</p:attrName>
                                        </p:attrNameLst>
                                      </p:cBhvr>
                                      <p:tavLst>
                                        <p:tav tm="0">
                                          <p:val>
                                            <p:strVal val="ppt_w"/>
                                          </p:val>
                                        </p:tav>
                                        <p:tav tm="100000">
                                          <p:val>
                                            <p:fltVal val="0"/>
                                          </p:val>
                                        </p:tav>
                                      </p:tavLst>
                                    </p:anim>
                                    <p:anim calcmode="lin" valueType="num">
                                      <p:cBhvr>
                                        <p:cTn id="40" dur="1000" fill="hold"/>
                                        <p:tgtEl>
                                          <p:spTgt spid="422"/>
                                        </p:tgtEl>
                                        <p:attrNameLst>
                                          <p:attrName>ppt_h</p:attrName>
                                        </p:attrNameLst>
                                      </p:cBhvr>
                                      <p:tavLst>
                                        <p:tav tm="0">
                                          <p:val>
                                            <p:strVal val="ppt_h"/>
                                          </p:val>
                                        </p:tav>
                                        <p:tav tm="100000">
                                          <p:val>
                                            <p:fltVal val="0"/>
                                          </p:val>
                                        </p:tav>
                                      </p:tavLst>
                                    </p:anim>
                                    <p:set>
                                      <p:cBhvr>
                                        <p:cTn id="41" fill="hold">
                                          <p:stCondLst>
                                            <p:cond delay="999"/>
                                          </p:stCondLst>
                                        </p:cTn>
                                        <p:tgtEl>
                                          <p:spTgt spid="422"/>
                                        </p:tgtEl>
                                        <p:attrNameLst>
                                          <p:attrName>style.visibility</p:attrName>
                                        </p:attrNameLst>
                                      </p:cBhvr>
                                      <p:to>
                                        <p:strVal val="hidden"/>
                                      </p:to>
                                    </p:set>
                                  </p:childTnLst>
                                </p:cTn>
                              </p:par>
                            </p:childTnLst>
                          </p:cTn>
                        </p:par>
                        <p:par>
                          <p:cTn id="42" fill="hold">
                            <p:stCondLst>
                              <p:cond delay="2000"/>
                            </p:stCondLst>
                            <p:childTnLst>
                              <p:par>
                                <p:cTn id="43" presetClass="exit" nodeType="afterEffect" presetSubtype="32" presetID="23" grpId="9" fill="hold">
                                  <p:stCondLst>
                                    <p:cond delay="0"/>
                                  </p:stCondLst>
                                  <p:iterate type="el" backwards="0">
                                    <p:tmAbs val="0"/>
                                  </p:iterate>
                                  <p:childTnLst>
                                    <p:anim calcmode="lin" valueType="num">
                                      <p:cBhvr>
                                        <p:cTn id="44" dur="1000" fill="hold"/>
                                        <p:tgtEl>
                                          <p:spTgt spid="420"/>
                                        </p:tgtEl>
                                        <p:attrNameLst>
                                          <p:attrName>ppt_w</p:attrName>
                                        </p:attrNameLst>
                                      </p:cBhvr>
                                      <p:tavLst>
                                        <p:tav tm="0">
                                          <p:val>
                                            <p:strVal val="ppt_w"/>
                                          </p:val>
                                        </p:tav>
                                        <p:tav tm="100000">
                                          <p:val>
                                            <p:fltVal val="0"/>
                                          </p:val>
                                        </p:tav>
                                      </p:tavLst>
                                    </p:anim>
                                    <p:anim calcmode="lin" valueType="num">
                                      <p:cBhvr>
                                        <p:cTn id="45" dur="1000" fill="hold"/>
                                        <p:tgtEl>
                                          <p:spTgt spid="420"/>
                                        </p:tgtEl>
                                        <p:attrNameLst>
                                          <p:attrName>ppt_h</p:attrName>
                                        </p:attrNameLst>
                                      </p:cBhvr>
                                      <p:tavLst>
                                        <p:tav tm="0">
                                          <p:val>
                                            <p:strVal val="ppt_h"/>
                                          </p:val>
                                        </p:tav>
                                        <p:tav tm="100000">
                                          <p:val>
                                            <p:fltVal val="0"/>
                                          </p:val>
                                        </p:tav>
                                      </p:tavLst>
                                    </p:anim>
                                    <p:set>
                                      <p:cBhvr>
                                        <p:cTn id="46" fill="hold">
                                          <p:stCondLst>
                                            <p:cond delay="999"/>
                                          </p:stCondLst>
                                        </p:cTn>
                                        <p:tgtEl>
                                          <p:spTgt spid="420"/>
                                        </p:tgtEl>
                                        <p:attrNameLst>
                                          <p:attrName>style.visibility</p:attrName>
                                        </p:attrNameLst>
                                      </p:cBhvr>
                                      <p:to>
                                        <p:strVal val="hidden"/>
                                      </p:to>
                                    </p:set>
                                  </p:childTnLst>
                                </p:cTn>
                              </p:par>
                            </p:childTnLst>
                          </p:cTn>
                        </p:par>
                        <p:par>
                          <p:cTn id="47" fill="hold">
                            <p:stCondLst>
                              <p:cond delay="0"/>
                            </p:stCondLst>
                            <p:childTnLst>
                              <p:par>
                                <p:cTn id="48" presetClass="path" nodeType="withEffect" presetSubtype="0" presetID="-1" grpId="10" accel="50000" decel="50000" fill="hold">
                                  <p:stCondLst>
                                    <p:cond delay="0"/>
                                  </p:stCondLst>
                                  <p:childTnLst>
                                    <p:animMotion path="M 0.000000 0.000000 L 0.040219 0.033481" origin="layout" pathEditMode="relative">
                                      <p:cBhvr>
                                        <p:cTn id="49" dur="1000" fill="hold"/>
                                        <p:tgtEl>
                                          <p:spTgt spid="423"/>
                                        </p:tgtEl>
                                        <p:attrNameLst>
                                          <p:attrName>ppt_x</p:attrName>
                                          <p:attrName>ppt_y</p:attrName>
                                        </p:attrNameLst>
                                      </p:cBhvr>
                                    </p:animMotion>
                                  </p:childTnLst>
                                </p:cTn>
                              </p:par>
                            </p:childTnLst>
                          </p:cTn>
                        </p:par>
                        <p:par>
                          <p:cTn id="50" fill="hold">
                            <p:stCondLst>
                              <p:cond delay="0"/>
                            </p:stCondLst>
                            <p:childTnLst>
                              <p:par>
                                <p:cTn id="51" presetClass="emph" nodeType="withEffect" presetSubtype="0" presetID="6" grpId="11" accel="50000" decel="50000" fill="hold">
                                  <p:stCondLst>
                                    <p:cond delay="0"/>
                                  </p:stCondLst>
                                  <p:childTnLst>
                                    <p:animScale>
                                      <p:cBhvr>
                                        <p:cTn id="52" dur="1000" fill="hold"/>
                                        <p:tgtEl>
                                          <p:spTgt spid="423"/>
                                        </p:tgtEl>
                                      </p:cBhvr>
                                      <p:by x="313447" y="313447"/>
                                    </p:animScale>
                                  </p:childTnLst>
                                </p:cTn>
                              </p:par>
                            </p:childTnLst>
                          </p:cTn>
                        </p:par>
                        <p:par>
                          <p:cTn id="53" fill="hold">
                            <p:stCondLst>
                              <p:cond delay="1000"/>
                            </p:stCondLst>
                            <p:childTnLst>
                              <p:par>
                                <p:cTn id="54" presetClass="entr" nodeType="afterEffect" presetSubtype="16" presetID="23" grpId="12" fill="hold">
                                  <p:stCondLst>
                                    <p:cond delay="0"/>
                                  </p:stCondLst>
                                  <p:iterate type="el" backwards="0">
                                    <p:tmAbs val="0"/>
                                  </p:iterate>
                                  <p:childTnLst>
                                    <p:set>
                                      <p:cBhvr>
                                        <p:cTn id="55" fill="hold"/>
                                        <p:tgtEl>
                                          <p:spTgt spid="426"/>
                                        </p:tgtEl>
                                        <p:attrNameLst>
                                          <p:attrName>style.visibility</p:attrName>
                                        </p:attrNameLst>
                                      </p:cBhvr>
                                      <p:to>
                                        <p:strVal val="visible"/>
                                      </p:to>
                                    </p:set>
                                    <p:anim calcmode="lin" valueType="num">
                                      <p:cBhvr>
                                        <p:cTn id="56" dur="1000" fill="hold"/>
                                        <p:tgtEl>
                                          <p:spTgt spid="426"/>
                                        </p:tgtEl>
                                        <p:attrNameLst>
                                          <p:attrName>ppt_w</p:attrName>
                                        </p:attrNameLst>
                                      </p:cBhvr>
                                      <p:tavLst>
                                        <p:tav tm="0">
                                          <p:val>
                                            <p:fltVal val="0"/>
                                          </p:val>
                                        </p:tav>
                                        <p:tav tm="100000">
                                          <p:val>
                                            <p:strVal val="#ppt_w"/>
                                          </p:val>
                                        </p:tav>
                                      </p:tavLst>
                                    </p:anim>
                                    <p:anim calcmode="lin" valueType="num">
                                      <p:cBhvr>
                                        <p:cTn id="57" dur="1000" fill="hold"/>
                                        <p:tgtEl>
                                          <p:spTgt spid="426"/>
                                        </p:tgtEl>
                                        <p:attrNameLst>
                                          <p:attrName>ppt_h</p:attrName>
                                        </p:attrNameLst>
                                      </p:cBhvr>
                                      <p:tavLst>
                                        <p:tav tm="0">
                                          <p:val>
                                            <p:fltVal val="0"/>
                                          </p:val>
                                        </p:tav>
                                        <p:tav tm="100000">
                                          <p:val>
                                            <p:strVal val="#ppt_h"/>
                                          </p:val>
                                        </p:tav>
                                      </p:tavLst>
                                    </p:anim>
                                  </p:childTnLst>
                                </p:cTn>
                              </p:par>
                            </p:childTnLst>
                          </p:cTn>
                        </p:par>
                        <p:par>
                          <p:cTn id="58" fill="hold">
                            <p:stCondLst>
                              <p:cond delay="2000"/>
                            </p:stCondLst>
                            <p:childTnLst>
                              <p:par>
                                <p:cTn id="59" presetClass="entr" nodeType="afterEffect" presetSubtype="16" presetID="23" grpId="13" fill="hold">
                                  <p:stCondLst>
                                    <p:cond delay="0"/>
                                  </p:stCondLst>
                                  <p:iterate type="el" backwards="0">
                                    <p:tmAbs val="0"/>
                                  </p:iterate>
                                  <p:childTnLst>
                                    <p:set>
                                      <p:cBhvr>
                                        <p:cTn id="60" fill="hold"/>
                                        <p:tgtEl>
                                          <p:spTgt spid="424"/>
                                        </p:tgtEl>
                                        <p:attrNameLst>
                                          <p:attrName>style.visibility</p:attrName>
                                        </p:attrNameLst>
                                      </p:cBhvr>
                                      <p:to>
                                        <p:strVal val="visible"/>
                                      </p:to>
                                    </p:set>
                                    <p:anim calcmode="lin" valueType="num">
                                      <p:cBhvr>
                                        <p:cTn id="61" dur="1000" fill="hold"/>
                                        <p:tgtEl>
                                          <p:spTgt spid="424"/>
                                        </p:tgtEl>
                                        <p:attrNameLst>
                                          <p:attrName>ppt_w</p:attrName>
                                        </p:attrNameLst>
                                      </p:cBhvr>
                                      <p:tavLst>
                                        <p:tav tm="0">
                                          <p:val>
                                            <p:fltVal val="0"/>
                                          </p:val>
                                        </p:tav>
                                        <p:tav tm="100000">
                                          <p:val>
                                            <p:strVal val="#ppt_w"/>
                                          </p:val>
                                        </p:tav>
                                      </p:tavLst>
                                    </p:anim>
                                    <p:anim calcmode="lin" valueType="num">
                                      <p:cBhvr>
                                        <p:cTn id="62" dur="1000" fill="hold"/>
                                        <p:tgtEl>
                                          <p:spTgt spid="424"/>
                                        </p:tgtEl>
                                        <p:attrNameLst>
                                          <p:attrName>ppt_h</p:attrName>
                                        </p:attrNameLst>
                                      </p:cBhvr>
                                      <p:tavLst>
                                        <p:tav tm="0">
                                          <p:val>
                                            <p:fltVal val="0"/>
                                          </p:val>
                                        </p:tav>
                                        <p:tav tm="100000">
                                          <p:val>
                                            <p:strVal val="#ppt_h"/>
                                          </p:val>
                                        </p:tav>
                                      </p:tavLst>
                                    </p:anim>
                                  </p:childTnLst>
                                </p:cTn>
                              </p:par>
                            </p:childTnLst>
                          </p:cTn>
                        </p:par>
                        <p:par>
                          <p:cTn id="63" fill="hold">
                            <p:stCondLst>
                              <p:cond delay="3000"/>
                            </p:stCondLst>
                            <p:childTnLst>
                              <p:par>
                                <p:cTn id="64" presetClass="entr" nodeType="afterEffect" presetSubtype="16" presetID="23" grpId="14" fill="hold">
                                  <p:stCondLst>
                                    <p:cond delay="0"/>
                                  </p:stCondLst>
                                  <p:iterate type="el" backwards="0">
                                    <p:tmAbs val="0"/>
                                  </p:iterate>
                                  <p:childTnLst>
                                    <p:set>
                                      <p:cBhvr>
                                        <p:cTn id="65" fill="hold"/>
                                        <p:tgtEl>
                                          <p:spTgt spid="425"/>
                                        </p:tgtEl>
                                        <p:attrNameLst>
                                          <p:attrName>style.visibility</p:attrName>
                                        </p:attrNameLst>
                                      </p:cBhvr>
                                      <p:to>
                                        <p:strVal val="visible"/>
                                      </p:to>
                                    </p:set>
                                    <p:anim calcmode="lin" valueType="num">
                                      <p:cBhvr>
                                        <p:cTn id="66" dur="1000" fill="hold"/>
                                        <p:tgtEl>
                                          <p:spTgt spid="425"/>
                                        </p:tgtEl>
                                        <p:attrNameLst>
                                          <p:attrName>ppt_w</p:attrName>
                                        </p:attrNameLst>
                                      </p:cBhvr>
                                      <p:tavLst>
                                        <p:tav tm="0">
                                          <p:val>
                                            <p:fltVal val="0"/>
                                          </p:val>
                                        </p:tav>
                                        <p:tav tm="100000">
                                          <p:val>
                                            <p:strVal val="#ppt_w"/>
                                          </p:val>
                                        </p:tav>
                                      </p:tavLst>
                                    </p:anim>
                                    <p:anim calcmode="lin" valueType="num">
                                      <p:cBhvr>
                                        <p:cTn id="67" dur="1000" fill="hold"/>
                                        <p:tgtEl>
                                          <p:spTgt spid="425"/>
                                        </p:tgtEl>
                                        <p:attrNameLst>
                                          <p:attrName>ppt_h</p:attrName>
                                        </p:attrNameLst>
                                      </p:cBhvr>
                                      <p:tavLst>
                                        <p:tav tm="0">
                                          <p:val>
                                            <p:fltVal val="0"/>
                                          </p:val>
                                        </p:tav>
                                        <p:tav tm="100000">
                                          <p:val>
                                            <p:strVal val="#ppt_h"/>
                                          </p:val>
                                        </p:tav>
                                      </p:tavLst>
                                    </p:anim>
                                  </p:childTnLst>
                                </p:cTn>
                              </p:par>
                            </p:childTnLst>
                          </p:cTn>
                        </p:par>
                        <p:par>
                          <p:cTn id="68" fill="hold">
                            <p:stCondLst>
                              <p:cond delay="4000"/>
                            </p:stCondLst>
                            <p:childTnLst>
                              <p:par>
                                <p:cTn id="69" presetClass="entr" nodeType="afterEffect" presetSubtype="16" presetID="23" grpId="15" fill="hold">
                                  <p:stCondLst>
                                    <p:cond delay="0"/>
                                  </p:stCondLst>
                                  <p:iterate type="el" backwards="0">
                                    <p:tmAbs val="0"/>
                                  </p:iterate>
                                  <p:childTnLst>
                                    <p:set>
                                      <p:cBhvr>
                                        <p:cTn id="70" fill="hold"/>
                                        <p:tgtEl>
                                          <p:spTgt spid="427"/>
                                        </p:tgtEl>
                                        <p:attrNameLst>
                                          <p:attrName>style.visibility</p:attrName>
                                        </p:attrNameLst>
                                      </p:cBhvr>
                                      <p:to>
                                        <p:strVal val="visible"/>
                                      </p:to>
                                    </p:set>
                                    <p:anim calcmode="lin" valueType="num">
                                      <p:cBhvr>
                                        <p:cTn id="71" dur="1000" fill="hold"/>
                                        <p:tgtEl>
                                          <p:spTgt spid="427"/>
                                        </p:tgtEl>
                                        <p:attrNameLst>
                                          <p:attrName>ppt_w</p:attrName>
                                        </p:attrNameLst>
                                      </p:cBhvr>
                                      <p:tavLst>
                                        <p:tav tm="0">
                                          <p:val>
                                            <p:fltVal val="0"/>
                                          </p:val>
                                        </p:tav>
                                        <p:tav tm="100000">
                                          <p:val>
                                            <p:strVal val="#ppt_w"/>
                                          </p:val>
                                        </p:tav>
                                      </p:tavLst>
                                    </p:anim>
                                    <p:anim calcmode="lin" valueType="num">
                                      <p:cBhvr>
                                        <p:cTn id="72" dur="1000" fill="hold"/>
                                        <p:tgtEl>
                                          <p:spTgt spid="42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5" grpId="14"/>
      <p:bldP build="whole" bldLvl="1" animBg="1" rev="0" advAuto="0" spid="422" grpId="3"/>
      <p:bldP build="whole" bldLvl="1" animBg="1" rev="0" advAuto="0" spid="426" grpId="12"/>
      <p:bldP build="whole" bldLvl="1" animBg="1" rev="0" advAuto="0" spid="420" grpId="2"/>
      <p:bldP build="whole" bldLvl="1" animBg="1" rev="0" advAuto="0" spid="422" grpId="8"/>
      <p:bldP build="whole" bldLvl="1" animBg="1" rev="0" advAuto="0" spid="418" grpId="1"/>
      <p:bldP build="whole" bldLvl="1" animBg="1" rev="0" advAuto="0" spid="420" grpId="9"/>
      <p:bldP build="whole" bldLvl="1" animBg="1" rev="0" advAuto="0" spid="423" grpId="6"/>
      <p:bldP build="whole" bldLvl="1" animBg="1" rev="0" advAuto="0" spid="427" grpId="15"/>
      <p:bldP build="whole" bldLvl="1" animBg="1" rev="0" advAuto="0" spid="424" grpId="13"/>
      <p:bldP build="whole" bldLvl="1" animBg="1" rev="0" advAuto="0" spid="423" grpId="11"/>
      <p:bldP build="whole" bldLvl="1" animBg="1" rev="0" advAuto="0" spid="421" grpId="7"/>
      <p:bldP build="whole" bldLvl="1" animBg="1" rev="0" advAuto="0" spid="421" grpId="5"/>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31" name="tahitiMotivation.pdf"/>
          <p:cNvPicPr>
            <a:picLocks noChangeAspect="1"/>
          </p:cNvPicPr>
          <p:nvPr/>
        </p:nvPicPr>
        <p:blipFill>
          <a:blip r:embed="rId3">
            <a:extLst/>
          </a:blip>
          <a:stretch>
            <a:fillRect/>
          </a:stretch>
        </p:blipFill>
        <p:spPr>
          <a:xfrm>
            <a:off x="1488413" y="2603500"/>
            <a:ext cx="8324919" cy="3468717"/>
          </a:xfrm>
          <a:prstGeom prst="rect">
            <a:avLst/>
          </a:prstGeom>
          <a:ln w="12700">
            <a:miter lim="400000"/>
          </a:ln>
        </p:spPr>
      </p:pic>
      <p:sp>
        <p:nvSpPr>
          <p:cNvPr id="132" name="Shape 132"/>
          <p:cNvSpPr/>
          <p:nvPr>
            <p:ph type="title"/>
          </p:nvPr>
        </p:nvSpPr>
        <p:spPr>
          <a:prstGeom prst="rect">
            <a:avLst/>
          </a:prstGeom>
        </p:spPr>
        <p:txBody>
          <a:bodyPr/>
          <a:lstStyle/>
          <a:p>
            <a:pPr>
              <a:defRPr sz="6400"/>
            </a:pPr>
            <a:r>
              <a:t>Performance Portability of</a:t>
            </a:r>
            <a:br/>
            <a:r>
              <a:t>Matrix Multiplication</a:t>
            </a:r>
          </a:p>
        </p:txBody>
      </p:sp>
      <p:sp>
        <p:nvSpPr>
          <p:cNvPr id="133" name="Shape 133"/>
          <p:cNvSpPr/>
          <p:nvPr/>
        </p:nvSpPr>
        <p:spPr>
          <a:xfrm>
            <a:off x="1839463" y="7935704"/>
            <a:ext cx="2262545" cy="847961"/>
          </a:xfrm>
          <a:prstGeom prst="rect">
            <a:avLst/>
          </a:prstGeom>
          <a:solidFill>
            <a:srgbClr val="FFFFFF"/>
          </a:solidFill>
          <a:ln w="12700">
            <a:miter lim="400000"/>
          </a:ln>
        </p:spPr>
        <p:txBody>
          <a:bodyPr lIns="50800" tIns="50800" rIns="50800" bIns="50800" anchor="ctr"/>
          <a:lstStyle/>
          <a:p>
            <a:pPr>
              <a:defRPr sz="2400"/>
            </a:pPr>
          </a:p>
        </p:txBody>
      </p:sp>
      <p:sp>
        <p:nvSpPr>
          <p:cNvPr id="134" name="Shape 134"/>
          <p:cNvSpPr/>
          <p:nvPr/>
        </p:nvSpPr>
        <p:spPr>
          <a:xfrm>
            <a:off x="10468538" y="3729545"/>
            <a:ext cx="1130200"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AMD</a:t>
            </a:r>
          </a:p>
        </p:txBody>
      </p:sp>
      <p:sp>
        <p:nvSpPr>
          <p:cNvPr id="135" name="Shape 135"/>
          <p:cNvSpPr/>
          <p:nvPr/>
        </p:nvSpPr>
        <p:spPr>
          <a:xfrm>
            <a:off x="10348247" y="7128954"/>
            <a:ext cx="1613002"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NVIDIA</a:t>
            </a:r>
          </a:p>
        </p:txBody>
      </p:sp>
      <p:sp>
        <p:nvSpPr>
          <p:cNvPr id="136" name="Shape 136"/>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37" name="Screen Shot 2015-10-17 at 14.29.16.png"/>
          <p:cNvPicPr>
            <a:picLocks noChangeAspect="1"/>
          </p:cNvPicPr>
          <p:nvPr/>
        </p:nvPicPr>
        <p:blipFill>
          <a:blip r:embed="rId4">
            <a:extLst/>
          </a:blip>
          <a:stretch>
            <a:fillRect/>
          </a:stretch>
        </p:blipFill>
        <p:spPr>
          <a:xfrm>
            <a:off x="3082402" y="4624970"/>
            <a:ext cx="446426" cy="503660"/>
          </a:xfrm>
          <a:prstGeom prst="rect">
            <a:avLst/>
          </a:prstGeom>
          <a:ln w="12700">
            <a:miter lim="400000"/>
          </a:ln>
        </p:spPr>
      </p:pic>
      <p:pic>
        <p:nvPicPr>
          <p:cNvPr id="138" name="keplerMotivation.pdf"/>
          <p:cNvPicPr>
            <a:picLocks noChangeAspect="1"/>
          </p:cNvPicPr>
          <p:nvPr/>
        </p:nvPicPr>
        <p:blipFill>
          <a:blip r:embed="rId5">
            <a:extLst/>
          </a:blip>
          <a:stretch>
            <a:fillRect/>
          </a:stretch>
        </p:blipFill>
        <p:spPr>
          <a:xfrm>
            <a:off x="1488412" y="5877848"/>
            <a:ext cx="8324920" cy="3468717"/>
          </a:xfrm>
          <a:prstGeom prst="rect">
            <a:avLst/>
          </a:prstGeom>
          <a:ln w="12700">
            <a:miter lim="400000"/>
          </a:ln>
        </p:spPr>
      </p:pic>
      <p:pic>
        <p:nvPicPr>
          <p:cNvPr id="139" name="Screen Shot 2015-10-17 at 16.55.15.png"/>
          <p:cNvPicPr>
            <a:picLocks noChangeAspect="1"/>
          </p:cNvPicPr>
          <p:nvPr/>
        </p:nvPicPr>
        <p:blipFill>
          <a:blip r:embed="rId6">
            <a:extLst/>
          </a:blip>
          <a:stretch>
            <a:fillRect/>
          </a:stretch>
        </p:blipFill>
        <p:spPr>
          <a:xfrm>
            <a:off x="10013288" y="4664357"/>
            <a:ext cx="2282921" cy="2159521"/>
          </a:xfrm>
          <a:prstGeom prst="rect">
            <a:avLst/>
          </a:prstGeom>
          <a:ln w="12700">
            <a:miter lim="400000"/>
          </a:ln>
        </p:spPr>
      </p:pic>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1" name="Shape 431"/>
          <p:cNvSpPr/>
          <p:nvPr>
            <p:ph type="title"/>
          </p:nvPr>
        </p:nvSpPr>
        <p:spPr>
          <a:prstGeom prst="rect">
            <a:avLst/>
          </a:prstGeom>
        </p:spPr>
        <p:txBody>
          <a:bodyPr/>
          <a:lstStyle/>
          <a:p>
            <a:pPr/>
            <a:r>
              <a:t>Exploration Strategy</a:t>
            </a:r>
          </a:p>
        </p:txBody>
      </p:sp>
      <p:pic>
        <p:nvPicPr>
          <p:cNvPr id="432" name="pasted-image.pdf"/>
          <p:cNvPicPr>
            <a:picLocks noChangeAspect="1"/>
          </p:cNvPicPr>
          <p:nvPr/>
        </p:nvPicPr>
        <p:blipFill>
          <a:blip r:embed="rId3">
            <a:extLst/>
          </a:blip>
          <a:stretch>
            <a:fillRect/>
          </a:stretch>
        </p:blipFill>
        <p:spPr>
          <a:xfrm>
            <a:off x="795555" y="2692623"/>
            <a:ext cx="4867791" cy="1561367"/>
          </a:xfrm>
          <a:prstGeom prst="rect">
            <a:avLst/>
          </a:prstGeom>
          <a:ln w="12700">
            <a:miter lim="400000"/>
          </a:ln>
        </p:spPr>
      </p:pic>
      <p:pic>
        <p:nvPicPr>
          <p:cNvPr id="433" name="pasted-image.pdf"/>
          <p:cNvPicPr>
            <a:picLocks noChangeAspect="1"/>
          </p:cNvPicPr>
          <p:nvPr/>
        </p:nvPicPr>
        <p:blipFill>
          <a:blip r:embed="rId4">
            <a:extLst/>
          </a:blip>
          <a:stretch>
            <a:fillRect/>
          </a:stretch>
        </p:blipFill>
        <p:spPr>
          <a:xfrm>
            <a:off x="799977" y="4113542"/>
            <a:ext cx="5303835" cy="1128805"/>
          </a:xfrm>
          <a:prstGeom prst="rect">
            <a:avLst/>
          </a:prstGeom>
          <a:ln w="12700">
            <a:miter lim="400000"/>
          </a:ln>
        </p:spPr>
      </p:pic>
      <p:pic>
        <p:nvPicPr>
          <p:cNvPr id="434" name="pasted-image.pdf"/>
          <p:cNvPicPr>
            <a:picLocks noChangeAspect="1"/>
          </p:cNvPicPr>
          <p:nvPr/>
        </p:nvPicPr>
        <p:blipFill>
          <a:blip r:embed="rId5">
            <a:extLst/>
          </a:blip>
          <a:stretch>
            <a:fillRect/>
          </a:stretch>
        </p:blipFill>
        <p:spPr>
          <a:xfrm>
            <a:off x="812646" y="5099797"/>
            <a:ext cx="5721338" cy="1128805"/>
          </a:xfrm>
          <a:prstGeom prst="rect">
            <a:avLst/>
          </a:prstGeom>
          <a:ln w="12700">
            <a:miter lim="400000"/>
          </a:ln>
        </p:spPr>
      </p:pic>
      <p:sp>
        <p:nvSpPr>
          <p:cNvPr id="435" name="Shape 43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36" name="pasted-image.pdf"/>
          <p:cNvPicPr>
            <a:picLocks noChangeAspect="1"/>
          </p:cNvPicPr>
          <p:nvPr/>
        </p:nvPicPr>
        <p:blipFill>
          <a:blip r:embed="rId6">
            <a:extLst/>
          </a:blip>
          <a:stretch>
            <a:fillRect/>
          </a:stretch>
        </p:blipFill>
        <p:spPr>
          <a:xfrm>
            <a:off x="6533984" y="2336544"/>
            <a:ext cx="6255682" cy="5330783"/>
          </a:xfrm>
          <a:prstGeom prst="rect">
            <a:avLst/>
          </a:prstGeom>
          <a:ln w="12700">
            <a:miter lim="400000"/>
          </a:ln>
        </p:spPr>
      </p:pic>
      <p:pic>
        <p:nvPicPr>
          <p:cNvPr id="437" name="pasted-image.pdf"/>
          <p:cNvPicPr>
            <a:picLocks noChangeAspect="1"/>
          </p:cNvPicPr>
          <p:nvPr/>
        </p:nvPicPr>
        <p:blipFill>
          <a:blip r:embed="rId7">
            <a:extLst/>
          </a:blip>
          <a:stretch>
            <a:fillRect/>
          </a:stretch>
        </p:blipFill>
        <p:spPr>
          <a:xfrm>
            <a:off x="8621679" y="5936307"/>
            <a:ext cx="2042990" cy="1928384"/>
          </a:xfrm>
          <a:prstGeom prst="rect">
            <a:avLst/>
          </a:prstGeom>
          <a:ln w="12700">
            <a:miter lim="400000"/>
          </a:ln>
        </p:spPr>
      </p:pic>
      <p:pic>
        <p:nvPicPr>
          <p:cNvPr id="438" name="pasted-image.pdf"/>
          <p:cNvPicPr>
            <a:picLocks noChangeAspect="1"/>
          </p:cNvPicPr>
          <p:nvPr/>
        </p:nvPicPr>
        <p:blipFill>
          <a:blip r:embed="rId8">
            <a:extLst/>
          </a:blip>
          <a:stretch>
            <a:fillRect/>
          </a:stretch>
        </p:blipFill>
        <p:spPr>
          <a:xfrm>
            <a:off x="6502400" y="4047909"/>
            <a:ext cx="2053696" cy="1888399"/>
          </a:xfrm>
          <a:prstGeom prst="rect">
            <a:avLst/>
          </a:prstGeom>
          <a:ln w="12700">
            <a:miter lim="400000"/>
          </a:ln>
        </p:spPr>
      </p:pic>
      <p:pic>
        <p:nvPicPr>
          <p:cNvPr id="439" name="pasted-image.pdf"/>
          <p:cNvPicPr>
            <a:picLocks noChangeAspect="1"/>
          </p:cNvPicPr>
          <p:nvPr/>
        </p:nvPicPr>
        <p:blipFill>
          <a:blip r:embed="rId9">
            <a:extLst/>
          </a:blip>
          <a:stretch>
            <a:fillRect/>
          </a:stretch>
        </p:blipFill>
        <p:spPr>
          <a:xfrm>
            <a:off x="8621679" y="4047909"/>
            <a:ext cx="2053696" cy="1888399"/>
          </a:xfrm>
          <a:prstGeom prst="rect">
            <a:avLst/>
          </a:prstGeom>
          <a:ln w="12700">
            <a:miter lim="400000"/>
          </a:ln>
        </p:spPr>
      </p:pic>
      <p:pic>
        <p:nvPicPr>
          <p:cNvPr id="440" name="pasted-image.pdf"/>
          <p:cNvPicPr>
            <a:picLocks noChangeAspect="1"/>
          </p:cNvPicPr>
          <p:nvPr/>
        </p:nvPicPr>
        <p:blipFill>
          <a:blip r:embed="rId10">
            <a:extLst/>
          </a:blip>
          <a:stretch>
            <a:fillRect/>
          </a:stretch>
        </p:blipFill>
        <p:spPr>
          <a:xfrm>
            <a:off x="10740958" y="4047909"/>
            <a:ext cx="2053696" cy="1888399"/>
          </a:xfrm>
          <a:prstGeom prst="rect">
            <a:avLst/>
          </a:prstGeom>
          <a:ln w="12700">
            <a:miter lim="400000"/>
          </a:ln>
        </p:spPr>
      </p:pic>
      <p:pic>
        <p:nvPicPr>
          <p:cNvPr id="441" name="pasted-image.pdf"/>
          <p:cNvPicPr>
            <a:picLocks noChangeAspect="1"/>
          </p:cNvPicPr>
          <p:nvPr/>
        </p:nvPicPr>
        <p:blipFill>
          <a:blip r:embed="rId11">
            <a:extLst/>
          </a:blip>
          <a:stretch>
            <a:fillRect/>
          </a:stretch>
        </p:blipFill>
        <p:spPr>
          <a:xfrm>
            <a:off x="6502400" y="5986136"/>
            <a:ext cx="2042991" cy="1878555"/>
          </a:xfrm>
          <a:prstGeom prst="rect">
            <a:avLst/>
          </a:prstGeom>
          <a:ln w="12700">
            <a:miter lim="400000"/>
          </a:ln>
        </p:spPr>
      </p:pic>
      <p:pic>
        <p:nvPicPr>
          <p:cNvPr id="442" name="pasted-image.pdf"/>
          <p:cNvPicPr>
            <a:picLocks noChangeAspect="1"/>
          </p:cNvPicPr>
          <p:nvPr/>
        </p:nvPicPr>
        <p:blipFill>
          <a:blip r:embed="rId12">
            <a:extLst/>
          </a:blip>
          <a:stretch>
            <a:fillRect/>
          </a:stretch>
        </p:blipFill>
        <p:spPr>
          <a:xfrm>
            <a:off x="10752086" y="5992355"/>
            <a:ext cx="2036226" cy="1872336"/>
          </a:xfrm>
          <a:prstGeom prst="rect">
            <a:avLst/>
          </a:prstGeom>
          <a:ln w="12700">
            <a:miter lim="400000"/>
          </a:ln>
        </p:spPr>
      </p:pic>
      <p:sp>
        <p:nvSpPr>
          <p:cNvPr id="443" name="Shape 443"/>
          <p:cNvSpPr/>
          <p:nvPr/>
        </p:nvSpPr>
        <p:spPr>
          <a:xfrm>
            <a:off x="8228863" y="7521910"/>
            <a:ext cx="1128453" cy="520701"/>
          </a:xfrm>
          <a:prstGeom prst="ellipse">
            <a:avLst/>
          </a:prstGeom>
          <a:ln w="25400">
            <a:solidFill>
              <a:schemeClr val="accent5"/>
            </a:solidFill>
            <a:miter lim="400000"/>
          </a:ln>
        </p:spPr>
        <p:txBody>
          <a:bodyPr lIns="50800" tIns="50800" rIns="50800" bIns="50800" anchor="ctr"/>
          <a:lstStyle/>
          <a:p>
            <a:pPr>
              <a:defRPr sz="2400"/>
            </a:pPr>
          </a:p>
        </p:txBody>
      </p:sp>
      <p:sp>
        <p:nvSpPr>
          <p:cNvPr id="444" name="Shape 444"/>
          <p:cNvSpPr/>
          <p:nvPr/>
        </p:nvSpPr>
        <p:spPr>
          <a:xfrm>
            <a:off x="10668695" y="7001210"/>
            <a:ext cx="1128453" cy="520701"/>
          </a:xfrm>
          <a:prstGeom prst="ellipse">
            <a:avLst/>
          </a:prstGeom>
          <a:ln w="25400">
            <a:solidFill>
              <a:schemeClr val="accent5"/>
            </a:solidFill>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34"/>
                                        </p:tgtEl>
                                        <p:attrNameLst>
                                          <p:attrName>style.visibility</p:attrName>
                                        </p:attrNameLst>
                                      </p:cBhvr>
                                      <p:to>
                                        <p:strVal val="visible"/>
                                      </p:to>
                                    </p:set>
                                    <p:anim calcmode="lin" valueType="num">
                                      <p:cBhvr>
                                        <p:cTn id="7" dur="500" fill="hold"/>
                                        <p:tgtEl>
                                          <p:spTgt spid="434"/>
                                        </p:tgtEl>
                                        <p:attrNameLst>
                                          <p:attrName>ppt_w</p:attrName>
                                        </p:attrNameLst>
                                      </p:cBhvr>
                                      <p:tavLst>
                                        <p:tav tm="0">
                                          <p:val>
                                            <p:fltVal val="0"/>
                                          </p:val>
                                        </p:tav>
                                        <p:tav tm="100000">
                                          <p:val>
                                            <p:strVal val="#ppt_w"/>
                                          </p:val>
                                        </p:tav>
                                      </p:tavLst>
                                    </p:anim>
                                    <p:anim calcmode="lin" valueType="num">
                                      <p:cBhvr>
                                        <p:cTn id="8" dur="500" fill="hold"/>
                                        <p:tgtEl>
                                          <p:spTgt spid="434"/>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mph" nodeType="clickEffect" presetSubtype="0" presetID="6" grpId="2" accel="50000" decel="50000" fill="hold">
                                  <p:stCondLst>
                                    <p:cond delay="0"/>
                                  </p:stCondLst>
                                  <p:childTnLst>
                                    <p:animScale>
                                      <p:cBhvr>
                                        <p:cTn id="12" dur="1000" fill="hold"/>
                                        <p:tgtEl>
                                          <p:spTgt spid="436"/>
                                        </p:tgtEl>
                                      </p:cBhvr>
                                      <p:by x="34932" y="34932"/>
                                    </p:animScale>
                                  </p:childTnLst>
                                </p:cTn>
                              </p:par>
                            </p:childTnLst>
                          </p:cTn>
                        </p:par>
                        <p:par>
                          <p:cTn id="13" fill="hold">
                            <p:stCondLst>
                              <p:cond delay="0"/>
                            </p:stCondLst>
                            <p:childTnLst>
                              <p:par>
                                <p:cTn id="14" presetClass="path" nodeType="withEffect" presetSubtype="0" presetID="-1" grpId="3" accel="50000" decel="50000" fill="hold">
                                  <p:stCondLst>
                                    <p:cond delay="0"/>
                                  </p:stCondLst>
                                  <p:childTnLst>
                                    <p:animMotion path="M 0.000000 0.000000 L 0.000000 -0.195160" origin="layout" pathEditMode="relative">
                                      <p:cBhvr>
                                        <p:cTn id="15" dur="1000" fill="hold"/>
                                        <p:tgtEl>
                                          <p:spTgt spid="436"/>
                                        </p:tgtEl>
                                        <p:attrNameLst>
                                          <p:attrName>ppt_x</p:attrName>
                                          <p:attrName>ppt_y</p:attrName>
                                        </p:attrNameLst>
                                      </p:cBhvr>
                                    </p:animMotion>
                                  </p:childTnLst>
                                </p:cTn>
                              </p:par>
                            </p:childTnLst>
                          </p:cTn>
                        </p:par>
                        <p:par>
                          <p:cTn id="16" fill="hold">
                            <p:stCondLst>
                              <p:cond delay="1000"/>
                            </p:stCondLst>
                            <p:childTnLst>
                              <p:par>
                                <p:cTn id="17" presetClass="entr" nodeType="afterEffect" presetSubtype="16" presetID="23" grpId="4" fill="hold">
                                  <p:stCondLst>
                                    <p:cond delay="0"/>
                                  </p:stCondLst>
                                  <p:iterate type="el" backwards="0">
                                    <p:tmAbs val="0"/>
                                  </p:iterate>
                                  <p:childTnLst>
                                    <p:set>
                                      <p:cBhvr>
                                        <p:cTn id="18" fill="hold"/>
                                        <p:tgtEl>
                                          <p:spTgt spid="438"/>
                                        </p:tgtEl>
                                        <p:attrNameLst>
                                          <p:attrName>style.visibility</p:attrName>
                                        </p:attrNameLst>
                                      </p:cBhvr>
                                      <p:to>
                                        <p:strVal val="visible"/>
                                      </p:to>
                                    </p:set>
                                    <p:anim calcmode="lin" valueType="num">
                                      <p:cBhvr>
                                        <p:cTn id="19" dur="1000" fill="hold"/>
                                        <p:tgtEl>
                                          <p:spTgt spid="438"/>
                                        </p:tgtEl>
                                        <p:attrNameLst>
                                          <p:attrName>ppt_w</p:attrName>
                                        </p:attrNameLst>
                                      </p:cBhvr>
                                      <p:tavLst>
                                        <p:tav tm="0">
                                          <p:val>
                                            <p:fltVal val="0"/>
                                          </p:val>
                                        </p:tav>
                                        <p:tav tm="100000">
                                          <p:val>
                                            <p:strVal val="#ppt_w"/>
                                          </p:val>
                                        </p:tav>
                                      </p:tavLst>
                                    </p:anim>
                                    <p:anim calcmode="lin" valueType="num">
                                      <p:cBhvr>
                                        <p:cTn id="20" dur="1000" fill="hold"/>
                                        <p:tgtEl>
                                          <p:spTgt spid="438"/>
                                        </p:tgtEl>
                                        <p:attrNameLst>
                                          <p:attrName>ppt_h</p:attrName>
                                        </p:attrNameLst>
                                      </p:cBhvr>
                                      <p:tavLst>
                                        <p:tav tm="0">
                                          <p:val>
                                            <p:fltVal val="0"/>
                                          </p:val>
                                        </p:tav>
                                        <p:tav tm="100000">
                                          <p:val>
                                            <p:strVal val="#ppt_h"/>
                                          </p:val>
                                        </p:tav>
                                      </p:tavLst>
                                    </p:anim>
                                  </p:childTnLst>
                                </p:cTn>
                              </p:par>
                            </p:childTnLst>
                          </p:cTn>
                        </p:par>
                        <p:par>
                          <p:cTn id="21" fill="hold">
                            <p:stCondLst>
                              <p:cond delay="2000"/>
                            </p:stCondLst>
                            <p:childTnLst>
                              <p:par>
                                <p:cTn id="22" presetClass="entr" nodeType="afterEffect" presetSubtype="16" presetID="23" grpId="5" fill="hold">
                                  <p:stCondLst>
                                    <p:cond delay="0"/>
                                  </p:stCondLst>
                                  <p:iterate type="el" backwards="0">
                                    <p:tmAbs val="0"/>
                                  </p:iterate>
                                  <p:childTnLst>
                                    <p:set>
                                      <p:cBhvr>
                                        <p:cTn id="23" fill="hold"/>
                                        <p:tgtEl>
                                          <p:spTgt spid="441"/>
                                        </p:tgtEl>
                                        <p:attrNameLst>
                                          <p:attrName>style.visibility</p:attrName>
                                        </p:attrNameLst>
                                      </p:cBhvr>
                                      <p:to>
                                        <p:strVal val="visible"/>
                                      </p:to>
                                    </p:set>
                                    <p:anim calcmode="lin" valueType="num">
                                      <p:cBhvr>
                                        <p:cTn id="24" dur="1000" fill="hold"/>
                                        <p:tgtEl>
                                          <p:spTgt spid="441"/>
                                        </p:tgtEl>
                                        <p:attrNameLst>
                                          <p:attrName>ppt_w</p:attrName>
                                        </p:attrNameLst>
                                      </p:cBhvr>
                                      <p:tavLst>
                                        <p:tav tm="0">
                                          <p:val>
                                            <p:fltVal val="0"/>
                                          </p:val>
                                        </p:tav>
                                        <p:tav tm="100000">
                                          <p:val>
                                            <p:strVal val="#ppt_w"/>
                                          </p:val>
                                        </p:tav>
                                      </p:tavLst>
                                    </p:anim>
                                    <p:anim calcmode="lin" valueType="num">
                                      <p:cBhvr>
                                        <p:cTn id="25" dur="1000" fill="hold"/>
                                        <p:tgtEl>
                                          <p:spTgt spid="441"/>
                                        </p:tgtEl>
                                        <p:attrNameLst>
                                          <p:attrName>ppt_h</p:attrName>
                                        </p:attrNameLst>
                                      </p:cBhvr>
                                      <p:tavLst>
                                        <p:tav tm="0">
                                          <p:val>
                                            <p:fltVal val="0"/>
                                          </p:val>
                                        </p:tav>
                                        <p:tav tm="100000">
                                          <p:val>
                                            <p:strVal val="#ppt_h"/>
                                          </p:val>
                                        </p:tav>
                                      </p:tavLst>
                                    </p:anim>
                                  </p:childTnLst>
                                </p:cTn>
                              </p:par>
                            </p:childTnLst>
                          </p:cTn>
                        </p:par>
                        <p:par>
                          <p:cTn id="26" fill="hold">
                            <p:stCondLst>
                              <p:cond delay="3000"/>
                            </p:stCondLst>
                            <p:childTnLst>
                              <p:par>
                                <p:cTn id="27" presetClass="entr" nodeType="afterEffect" presetSubtype="16" presetID="23" grpId="6" fill="hold">
                                  <p:stCondLst>
                                    <p:cond delay="0"/>
                                  </p:stCondLst>
                                  <p:iterate type="el" backwards="0">
                                    <p:tmAbs val="0"/>
                                  </p:iterate>
                                  <p:childTnLst>
                                    <p:set>
                                      <p:cBhvr>
                                        <p:cTn id="28" fill="hold"/>
                                        <p:tgtEl>
                                          <p:spTgt spid="439"/>
                                        </p:tgtEl>
                                        <p:attrNameLst>
                                          <p:attrName>style.visibility</p:attrName>
                                        </p:attrNameLst>
                                      </p:cBhvr>
                                      <p:to>
                                        <p:strVal val="visible"/>
                                      </p:to>
                                    </p:set>
                                    <p:anim calcmode="lin" valueType="num">
                                      <p:cBhvr>
                                        <p:cTn id="29" dur="1000" fill="hold"/>
                                        <p:tgtEl>
                                          <p:spTgt spid="439"/>
                                        </p:tgtEl>
                                        <p:attrNameLst>
                                          <p:attrName>ppt_w</p:attrName>
                                        </p:attrNameLst>
                                      </p:cBhvr>
                                      <p:tavLst>
                                        <p:tav tm="0">
                                          <p:val>
                                            <p:fltVal val="0"/>
                                          </p:val>
                                        </p:tav>
                                        <p:tav tm="100000">
                                          <p:val>
                                            <p:strVal val="#ppt_w"/>
                                          </p:val>
                                        </p:tav>
                                      </p:tavLst>
                                    </p:anim>
                                    <p:anim calcmode="lin" valueType="num">
                                      <p:cBhvr>
                                        <p:cTn id="30" dur="1000" fill="hold"/>
                                        <p:tgtEl>
                                          <p:spTgt spid="439"/>
                                        </p:tgtEl>
                                        <p:attrNameLst>
                                          <p:attrName>ppt_h</p:attrName>
                                        </p:attrNameLst>
                                      </p:cBhvr>
                                      <p:tavLst>
                                        <p:tav tm="0">
                                          <p:val>
                                            <p:fltVal val="0"/>
                                          </p:val>
                                        </p:tav>
                                        <p:tav tm="100000">
                                          <p:val>
                                            <p:strVal val="#ppt_h"/>
                                          </p:val>
                                        </p:tav>
                                      </p:tavLst>
                                    </p:anim>
                                  </p:childTnLst>
                                </p:cTn>
                              </p:par>
                            </p:childTnLst>
                          </p:cTn>
                        </p:par>
                        <p:par>
                          <p:cTn id="31" fill="hold">
                            <p:stCondLst>
                              <p:cond delay="4000"/>
                            </p:stCondLst>
                            <p:childTnLst>
                              <p:par>
                                <p:cTn id="32" presetClass="entr" nodeType="afterEffect" presetSubtype="16" presetID="23" grpId="7" fill="hold">
                                  <p:stCondLst>
                                    <p:cond delay="0"/>
                                  </p:stCondLst>
                                  <p:iterate type="el" backwards="0">
                                    <p:tmAbs val="0"/>
                                  </p:iterate>
                                  <p:childTnLst>
                                    <p:set>
                                      <p:cBhvr>
                                        <p:cTn id="33" fill="hold"/>
                                        <p:tgtEl>
                                          <p:spTgt spid="437"/>
                                        </p:tgtEl>
                                        <p:attrNameLst>
                                          <p:attrName>style.visibility</p:attrName>
                                        </p:attrNameLst>
                                      </p:cBhvr>
                                      <p:to>
                                        <p:strVal val="visible"/>
                                      </p:to>
                                    </p:set>
                                    <p:anim calcmode="lin" valueType="num">
                                      <p:cBhvr>
                                        <p:cTn id="34" dur="1000" fill="hold"/>
                                        <p:tgtEl>
                                          <p:spTgt spid="437"/>
                                        </p:tgtEl>
                                        <p:attrNameLst>
                                          <p:attrName>ppt_w</p:attrName>
                                        </p:attrNameLst>
                                      </p:cBhvr>
                                      <p:tavLst>
                                        <p:tav tm="0">
                                          <p:val>
                                            <p:fltVal val="0"/>
                                          </p:val>
                                        </p:tav>
                                        <p:tav tm="100000">
                                          <p:val>
                                            <p:strVal val="#ppt_w"/>
                                          </p:val>
                                        </p:tav>
                                      </p:tavLst>
                                    </p:anim>
                                    <p:anim calcmode="lin" valueType="num">
                                      <p:cBhvr>
                                        <p:cTn id="35" dur="1000" fill="hold"/>
                                        <p:tgtEl>
                                          <p:spTgt spid="437"/>
                                        </p:tgtEl>
                                        <p:attrNameLst>
                                          <p:attrName>ppt_h</p:attrName>
                                        </p:attrNameLst>
                                      </p:cBhvr>
                                      <p:tavLst>
                                        <p:tav tm="0">
                                          <p:val>
                                            <p:fltVal val="0"/>
                                          </p:val>
                                        </p:tav>
                                        <p:tav tm="100000">
                                          <p:val>
                                            <p:strVal val="#ppt_h"/>
                                          </p:val>
                                        </p:tav>
                                      </p:tavLst>
                                    </p:anim>
                                  </p:childTnLst>
                                </p:cTn>
                              </p:par>
                            </p:childTnLst>
                          </p:cTn>
                        </p:par>
                        <p:par>
                          <p:cTn id="36" fill="hold">
                            <p:stCondLst>
                              <p:cond delay="5000"/>
                            </p:stCondLst>
                            <p:childTnLst>
                              <p:par>
                                <p:cTn id="37" presetClass="entr" nodeType="afterEffect" presetSubtype="16" presetID="23" grpId="8" fill="hold">
                                  <p:stCondLst>
                                    <p:cond delay="0"/>
                                  </p:stCondLst>
                                  <p:iterate type="el" backwards="0">
                                    <p:tmAbs val="0"/>
                                  </p:iterate>
                                  <p:childTnLst>
                                    <p:set>
                                      <p:cBhvr>
                                        <p:cTn id="38" fill="hold"/>
                                        <p:tgtEl>
                                          <p:spTgt spid="442"/>
                                        </p:tgtEl>
                                        <p:attrNameLst>
                                          <p:attrName>style.visibility</p:attrName>
                                        </p:attrNameLst>
                                      </p:cBhvr>
                                      <p:to>
                                        <p:strVal val="visible"/>
                                      </p:to>
                                    </p:set>
                                    <p:anim calcmode="lin" valueType="num">
                                      <p:cBhvr>
                                        <p:cTn id="39" dur="1000" fill="hold"/>
                                        <p:tgtEl>
                                          <p:spTgt spid="442"/>
                                        </p:tgtEl>
                                        <p:attrNameLst>
                                          <p:attrName>ppt_w</p:attrName>
                                        </p:attrNameLst>
                                      </p:cBhvr>
                                      <p:tavLst>
                                        <p:tav tm="0">
                                          <p:val>
                                            <p:fltVal val="0"/>
                                          </p:val>
                                        </p:tav>
                                        <p:tav tm="100000">
                                          <p:val>
                                            <p:strVal val="#ppt_w"/>
                                          </p:val>
                                        </p:tav>
                                      </p:tavLst>
                                    </p:anim>
                                    <p:anim calcmode="lin" valueType="num">
                                      <p:cBhvr>
                                        <p:cTn id="40" dur="1000" fill="hold"/>
                                        <p:tgtEl>
                                          <p:spTgt spid="442"/>
                                        </p:tgtEl>
                                        <p:attrNameLst>
                                          <p:attrName>ppt_h</p:attrName>
                                        </p:attrNameLst>
                                      </p:cBhvr>
                                      <p:tavLst>
                                        <p:tav tm="0">
                                          <p:val>
                                            <p:fltVal val="0"/>
                                          </p:val>
                                        </p:tav>
                                        <p:tav tm="100000">
                                          <p:val>
                                            <p:strVal val="#ppt_h"/>
                                          </p:val>
                                        </p:tav>
                                      </p:tavLst>
                                    </p:anim>
                                  </p:childTnLst>
                                </p:cTn>
                              </p:par>
                            </p:childTnLst>
                          </p:cTn>
                        </p:par>
                        <p:par>
                          <p:cTn id="41" fill="hold">
                            <p:stCondLst>
                              <p:cond delay="6000"/>
                            </p:stCondLst>
                            <p:childTnLst>
                              <p:par>
                                <p:cTn id="42" presetClass="entr" nodeType="afterEffect" presetSubtype="16" presetID="23" grpId="9" fill="hold">
                                  <p:stCondLst>
                                    <p:cond delay="0"/>
                                  </p:stCondLst>
                                  <p:iterate type="el" backwards="0">
                                    <p:tmAbs val="0"/>
                                  </p:iterate>
                                  <p:childTnLst>
                                    <p:set>
                                      <p:cBhvr>
                                        <p:cTn id="43" fill="hold"/>
                                        <p:tgtEl>
                                          <p:spTgt spid="440"/>
                                        </p:tgtEl>
                                        <p:attrNameLst>
                                          <p:attrName>style.visibility</p:attrName>
                                        </p:attrNameLst>
                                      </p:cBhvr>
                                      <p:to>
                                        <p:strVal val="visible"/>
                                      </p:to>
                                    </p:set>
                                    <p:anim calcmode="lin" valueType="num">
                                      <p:cBhvr>
                                        <p:cTn id="44" dur="1000" fill="hold"/>
                                        <p:tgtEl>
                                          <p:spTgt spid="440"/>
                                        </p:tgtEl>
                                        <p:attrNameLst>
                                          <p:attrName>ppt_w</p:attrName>
                                        </p:attrNameLst>
                                      </p:cBhvr>
                                      <p:tavLst>
                                        <p:tav tm="0">
                                          <p:val>
                                            <p:fltVal val="0"/>
                                          </p:val>
                                        </p:tav>
                                        <p:tav tm="100000">
                                          <p:val>
                                            <p:strVal val="#ppt_w"/>
                                          </p:val>
                                        </p:tav>
                                      </p:tavLst>
                                    </p:anim>
                                    <p:anim calcmode="lin" valueType="num">
                                      <p:cBhvr>
                                        <p:cTn id="45" dur="1000" fill="hold"/>
                                        <p:tgtEl>
                                          <p:spTgt spid="440"/>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Class="exit" nodeType="clickEffect" presetSubtype="32" presetID="23" grpId="10" fill="hold">
                                  <p:stCondLst>
                                    <p:cond delay="0"/>
                                  </p:stCondLst>
                                  <p:iterate type="el" backwards="0">
                                    <p:tmAbs val="0"/>
                                  </p:iterate>
                                  <p:childTnLst>
                                    <p:anim calcmode="lin" valueType="num">
                                      <p:cBhvr>
                                        <p:cTn id="49" dur="1000" fill="hold"/>
                                        <p:tgtEl>
                                          <p:spTgt spid="436"/>
                                        </p:tgtEl>
                                        <p:attrNameLst>
                                          <p:attrName>ppt_w</p:attrName>
                                        </p:attrNameLst>
                                      </p:cBhvr>
                                      <p:tavLst>
                                        <p:tav tm="0">
                                          <p:val>
                                            <p:strVal val="ppt_w"/>
                                          </p:val>
                                        </p:tav>
                                        <p:tav tm="100000">
                                          <p:val>
                                            <p:fltVal val="0"/>
                                          </p:val>
                                        </p:tav>
                                      </p:tavLst>
                                    </p:anim>
                                    <p:anim calcmode="lin" valueType="num">
                                      <p:cBhvr>
                                        <p:cTn id="50" dur="1000" fill="hold"/>
                                        <p:tgtEl>
                                          <p:spTgt spid="436"/>
                                        </p:tgtEl>
                                        <p:attrNameLst>
                                          <p:attrName>ppt_h</p:attrName>
                                        </p:attrNameLst>
                                      </p:cBhvr>
                                      <p:tavLst>
                                        <p:tav tm="0">
                                          <p:val>
                                            <p:strVal val="ppt_h"/>
                                          </p:val>
                                        </p:tav>
                                        <p:tav tm="100000">
                                          <p:val>
                                            <p:fltVal val="0"/>
                                          </p:val>
                                        </p:tav>
                                      </p:tavLst>
                                    </p:anim>
                                    <p:set>
                                      <p:cBhvr>
                                        <p:cTn id="51" fill="hold">
                                          <p:stCondLst>
                                            <p:cond delay="999"/>
                                          </p:stCondLst>
                                        </p:cTn>
                                        <p:tgtEl>
                                          <p:spTgt spid="436"/>
                                        </p:tgtEl>
                                        <p:attrNameLst>
                                          <p:attrName>style.visibility</p:attrName>
                                        </p:attrNameLst>
                                      </p:cBhvr>
                                      <p:to>
                                        <p:strVal val="hidden"/>
                                      </p:to>
                                    </p:set>
                                  </p:childTnLst>
                                </p:cTn>
                              </p:par>
                            </p:childTnLst>
                          </p:cTn>
                        </p:par>
                        <p:par>
                          <p:cTn id="52" fill="hold">
                            <p:stCondLst>
                              <p:cond delay="0"/>
                            </p:stCondLst>
                            <p:childTnLst>
                              <p:par>
                                <p:cTn id="53" presetClass="emph" nodeType="withEffect" presetSubtype="0" presetID="6" grpId="11" accel="50000" decel="50000" fill="hold">
                                  <p:stCondLst>
                                    <p:cond delay="0"/>
                                  </p:stCondLst>
                                  <p:childTnLst>
                                    <p:animScale>
                                      <p:cBhvr>
                                        <p:cTn id="54" dur="1000" fill="hold"/>
                                        <p:tgtEl>
                                          <p:spTgt spid="437"/>
                                        </p:tgtEl>
                                      </p:cBhvr>
                                      <p:by x="297449" y="297449"/>
                                    </p:animScale>
                                  </p:childTnLst>
                                </p:cTn>
                              </p:par>
                            </p:childTnLst>
                          </p:cTn>
                        </p:par>
                        <p:par>
                          <p:cTn id="55" fill="hold">
                            <p:stCondLst>
                              <p:cond delay="0"/>
                            </p:stCondLst>
                            <p:childTnLst>
                              <p:par>
                                <p:cTn id="56" presetClass="path" nodeType="withEffect" presetSubtype="0" presetID="-1" grpId="12" accel="50000" decel="50000" fill="hold">
                                  <p:stCondLst>
                                    <p:cond delay="0"/>
                                  </p:stCondLst>
                                  <p:childTnLst>
                                    <p:animMotion path="M 0.000000 0.000000 L 0.005592 -0.175158" origin="layout" pathEditMode="relative">
                                      <p:cBhvr>
                                        <p:cTn id="57" dur="1000" fill="hold"/>
                                        <p:tgtEl>
                                          <p:spTgt spid="437"/>
                                        </p:tgtEl>
                                        <p:attrNameLst>
                                          <p:attrName>ppt_x</p:attrName>
                                          <p:attrName>ppt_y</p:attrName>
                                        </p:attrNameLst>
                                      </p:cBhvr>
                                    </p:animMotion>
                                  </p:childTnLst>
                                </p:cTn>
                              </p:par>
                            </p:childTnLst>
                          </p:cTn>
                        </p:par>
                        <p:par>
                          <p:cTn id="58" fill="hold">
                            <p:stCondLst>
                              <p:cond delay="1000"/>
                            </p:stCondLst>
                            <p:childTnLst>
                              <p:par>
                                <p:cTn id="59" presetClass="exit" nodeType="afterEffect" presetSubtype="32" presetID="23" grpId="13" fill="hold">
                                  <p:stCondLst>
                                    <p:cond delay="0"/>
                                  </p:stCondLst>
                                  <p:iterate type="el" backwards="0">
                                    <p:tmAbs val="0"/>
                                  </p:iterate>
                                  <p:childTnLst>
                                    <p:anim calcmode="lin" valueType="num">
                                      <p:cBhvr>
                                        <p:cTn id="60" dur="1000" fill="hold"/>
                                        <p:tgtEl>
                                          <p:spTgt spid="441"/>
                                        </p:tgtEl>
                                        <p:attrNameLst>
                                          <p:attrName>ppt_w</p:attrName>
                                        </p:attrNameLst>
                                      </p:cBhvr>
                                      <p:tavLst>
                                        <p:tav tm="0">
                                          <p:val>
                                            <p:strVal val="ppt_w"/>
                                          </p:val>
                                        </p:tav>
                                        <p:tav tm="100000">
                                          <p:val>
                                            <p:fltVal val="0"/>
                                          </p:val>
                                        </p:tav>
                                      </p:tavLst>
                                    </p:anim>
                                    <p:anim calcmode="lin" valueType="num">
                                      <p:cBhvr>
                                        <p:cTn id="61" dur="1000" fill="hold"/>
                                        <p:tgtEl>
                                          <p:spTgt spid="441"/>
                                        </p:tgtEl>
                                        <p:attrNameLst>
                                          <p:attrName>ppt_h</p:attrName>
                                        </p:attrNameLst>
                                      </p:cBhvr>
                                      <p:tavLst>
                                        <p:tav tm="0">
                                          <p:val>
                                            <p:strVal val="ppt_h"/>
                                          </p:val>
                                        </p:tav>
                                        <p:tav tm="100000">
                                          <p:val>
                                            <p:fltVal val="0"/>
                                          </p:val>
                                        </p:tav>
                                      </p:tavLst>
                                    </p:anim>
                                    <p:set>
                                      <p:cBhvr>
                                        <p:cTn id="62" fill="hold">
                                          <p:stCondLst>
                                            <p:cond delay="999"/>
                                          </p:stCondLst>
                                        </p:cTn>
                                        <p:tgtEl>
                                          <p:spTgt spid="441"/>
                                        </p:tgtEl>
                                        <p:attrNameLst>
                                          <p:attrName>style.visibility</p:attrName>
                                        </p:attrNameLst>
                                      </p:cBhvr>
                                      <p:to>
                                        <p:strVal val="hidden"/>
                                      </p:to>
                                    </p:set>
                                  </p:childTnLst>
                                </p:cTn>
                              </p:par>
                            </p:childTnLst>
                          </p:cTn>
                        </p:par>
                        <p:par>
                          <p:cTn id="63" fill="hold">
                            <p:stCondLst>
                              <p:cond delay="2000"/>
                            </p:stCondLst>
                            <p:childTnLst>
                              <p:par>
                                <p:cTn id="64" presetClass="exit" nodeType="afterEffect" presetSubtype="32" presetID="23" grpId="14" fill="hold">
                                  <p:stCondLst>
                                    <p:cond delay="0"/>
                                  </p:stCondLst>
                                  <p:iterate type="el" backwards="0">
                                    <p:tmAbs val="0"/>
                                  </p:iterate>
                                  <p:childTnLst>
                                    <p:anim calcmode="lin" valueType="num">
                                      <p:cBhvr>
                                        <p:cTn id="65" dur="1000" fill="hold"/>
                                        <p:tgtEl>
                                          <p:spTgt spid="438"/>
                                        </p:tgtEl>
                                        <p:attrNameLst>
                                          <p:attrName>ppt_w</p:attrName>
                                        </p:attrNameLst>
                                      </p:cBhvr>
                                      <p:tavLst>
                                        <p:tav tm="0">
                                          <p:val>
                                            <p:strVal val="ppt_w"/>
                                          </p:val>
                                        </p:tav>
                                        <p:tav tm="100000">
                                          <p:val>
                                            <p:fltVal val="0"/>
                                          </p:val>
                                        </p:tav>
                                      </p:tavLst>
                                    </p:anim>
                                    <p:anim calcmode="lin" valueType="num">
                                      <p:cBhvr>
                                        <p:cTn id="66" dur="1000" fill="hold"/>
                                        <p:tgtEl>
                                          <p:spTgt spid="438"/>
                                        </p:tgtEl>
                                        <p:attrNameLst>
                                          <p:attrName>ppt_h</p:attrName>
                                        </p:attrNameLst>
                                      </p:cBhvr>
                                      <p:tavLst>
                                        <p:tav tm="0">
                                          <p:val>
                                            <p:strVal val="ppt_h"/>
                                          </p:val>
                                        </p:tav>
                                        <p:tav tm="100000">
                                          <p:val>
                                            <p:fltVal val="0"/>
                                          </p:val>
                                        </p:tav>
                                      </p:tavLst>
                                    </p:anim>
                                    <p:set>
                                      <p:cBhvr>
                                        <p:cTn id="67" fill="hold">
                                          <p:stCondLst>
                                            <p:cond delay="999"/>
                                          </p:stCondLst>
                                        </p:cTn>
                                        <p:tgtEl>
                                          <p:spTgt spid="438"/>
                                        </p:tgtEl>
                                        <p:attrNameLst>
                                          <p:attrName>style.visibility</p:attrName>
                                        </p:attrNameLst>
                                      </p:cBhvr>
                                      <p:to>
                                        <p:strVal val="hidden"/>
                                      </p:to>
                                    </p:set>
                                  </p:childTnLst>
                                </p:cTn>
                              </p:par>
                            </p:childTnLst>
                          </p:cTn>
                        </p:par>
                        <p:par>
                          <p:cTn id="68" fill="hold">
                            <p:stCondLst>
                              <p:cond delay="3000"/>
                            </p:stCondLst>
                            <p:childTnLst>
                              <p:par>
                                <p:cTn id="69" presetClass="exit" nodeType="afterEffect" presetSubtype="32" presetID="23" grpId="15" fill="hold">
                                  <p:stCondLst>
                                    <p:cond delay="0"/>
                                  </p:stCondLst>
                                  <p:iterate type="el" backwards="0">
                                    <p:tmAbs val="0"/>
                                  </p:iterate>
                                  <p:childTnLst>
                                    <p:anim calcmode="lin" valueType="num">
                                      <p:cBhvr>
                                        <p:cTn id="70" dur="1000" fill="hold"/>
                                        <p:tgtEl>
                                          <p:spTgt spid="442"/>
                                        </p:tgtEl>
                                        <p:attrNameLst>
                                          <p:attrName>ppt_w</p:attrName>
                                        </p:attrNameLst>
                                      </p:cBhvr>
                                      <p:tavLst>
                                        <p:tav tm="0">
                                          <p:val>
                                            <p:strVal val="ppt_w"/>
                                          </p:val>
                                        </p:tav>
                                        <p:tav tm="100000">
                                          <p:val>
                                            <p:fltVal val="0"/>
                                          </p:val>
                                        </p:tav>
                                      </p:tavLst>
                                    </p:anim>
                                    <p:anim calcmode="lin" valueType="num">
                                      <p:cBhvr>
                                        <p:cTn id="71" dur="1000" fill="hold"/>
                                        <p:tgtEl>
                                          <p:spTgt spid="442"/>
                                        </p:tgtEl>
                                        <p:attrNameLst>
                                          <p:attrName>ppt_h</p:attrName>
                                        </p:attrNameLst>
                                      </p:cBhvr>
                                      <p:tavLst>
                                        <p:tav tm="0">
                                          <p:val>
                                            <p:strVal val="ppt_h"/>
                                          </p:val>
                                        </p:tav>
                                        <p:tav tm="100000">
                                          <p:val>
                                            <p:fltVal val="0"/>
                                          </p:val>
                                        </p:tav>
                                      </p:tavLst>
                                    </p:anim>
                                    <p:set>
                                      <p:cBhvr>
                                        <p:cTn id="72" fill="hold">
                                          <p:stCondLst>
                                            <p:cond delay="999"/>
                                          </p:stCondLst>
                                        </p:cTn>
                                        <p:tgtEl>
                                          <p:spTgt spid="442"/>
                                        </p:tgtEl>
                                        <p:attrNameLst>
                                          <p:attrName>style.visibility</p:attrName>
                                        </p:attrNameLst>
                                      </p:cBhvr>
                                      <p:to>
                                        <p:strVal val="hidden"/>
                                      </p:to>
                                    </p:set>
                                  </p:childTnLst>
                                </p:cTn>
                              </p:par>
                            </p:childTnLst>
                          </p:cTn>
                        </p:par>
                        <p:par>
                          <p:cTn id="73" fill="hold">
                            <p:stCondLst>
                              <p:cond delay="4000"/>
                            </p:stCondLst>
                            <p:childTnLst>
                              <p:par>
                                <p:cTn id="74" presetClass="exit" nodeType="afterEffect" presetSubtype="32" presetID="23" grpId="16" fill="hold">
                                  <p:stCondLst>
                                    <p:cond delay="0"/>
                                  </p:stCondLst>
                                  <p:iterate type="el" backwards="0">
                                    <p:tmAbs val="0"/>
                                  </p:iterate>
                                  <p:childTnLst>
                                    <p:anim calcmode="lin" valueType="num">
                                      <p:cBhvr>
                                        <p:cTn id="75" dur="1000" fill="hold"/>
                                        <p:tgtEl>
                                          <p:spTgt spid="439"/>
                                        </p:tgtEl>
                                        <p:attrNameLst>
                                          <p:attrName>ppt_w</p:attrName>
                                        </p:attrNameLst>
                                      </p:cBhvr>
                                      <p:tavLst>
                                        <p:tav tm="0">
                                          <p:val>
                                            <p:strVal val="ppt_w"/>
                                          </p:val>
                                        </p:tav>
                                        <p:tav tm="100000">
                                          <p:val>
                                            <p:fltVal val="0"/>
                                          </p:val>
                                        </p:tav>
                                      </p:tavLst>
                                    </p:anim>
                                    <p:anim calcmode="lin" valueType="num">
                                      <p:cBhvr>
                                        <p:cTn id="76" dur="1000" fill="hold"/>
                                        <p:tgtEl>
                                          <p:spTgt spid="439"/>
                                        </p:tgtEl>
                                        <p:attrNameLst>
                                          <p:attrName>ppt_h</p:attrName>
                                        </p:attrNameLst>
                                      </p:cBhvr>
                                      <p:tavLst>
                                        <p:tav tm="0">
                                          <p:val>
                                            <p:strVal val="ppt_h"/>
                                          </p:val>
                                        </p:tav>
                                        <p:tav tm="100000">
                                          <p:val>
                                            <p:fltVal val="0"/>
                                          </p:val>
                                        </p:tav>
                                      </p:tavLst>
                                    </p:anim>
                                    <p:set>
                                      <p:cBhvr>
                                        <p:cTn id="77" fill="hold">
                                          <p:stCondLst>
                                            <p:cond delay="999"/>
                                          </p:stCondLst>
                                        </p:cTn>
                                        <p:tgtEl>
                                          <p:spTgt spid="439"/>
                                        </p:tgtEl>
                                        <p:attrNameLst>
                                          <p:attrName>style.visibility</p:attrName>
                                        </p:attrNameLst>
                                      </p:cBhvr>
                                      <p:to>
                                        <p:strVal val="hidden"/>
                                      </p:to>
                                    </p:set>
                                  </p:childTnLst>
                                </p:cTn>
                              </p:par>
                            </p:childTnLst>
                          </p:cTn>
                        </p:par>
                        <p:par>
                          <p:cTn id="78" fill="hold">
                            <p:stCondLst>
                              <p:cond delay="5000"/>
                            </p:stCondLst>
                            <p:childTnLst>
                              <p:par>
                                <p:cTn id="79" presetClass="exit" nodeType="afterEffect" presetSubtype="32" presetID="23" grpId="17" fill="hold">
                                  <p:stCondLst>
                                    <p:cond delay="0"/>
                                  </p:stCondLst>
                                  <p:iterate type="el" backwards="0">
                                    <p:tmAbs val="0"/>
                                  </p:iterate>
                                  <p:childTnLst>
                                    <p:anim calcmode="lin" valueType="num">
                                      <p:cBhvr>
                                        <p:cTn id="80" dur="1000" fill="hold"/>
                                        <p:tgtEl>
                                          <p:spTgt spid="440"/>
                                        </p:tgtEl>
                                        <p:attrNameLst>
                                          <p:attrName>ppt_w</p:attrName>
                                        </p:attrNameLst>
                                      </p:cBhvr>
                                      <p:tavLst>
                                        <p:tav tm="0">
                                          <p:val>
                                            <p:strVal val="ppt_w"/>
                                          </p:val>
                                        </p:tav>
                                        <p:tav tm="100000">
                                          <p:val>
                                            <p:fltVal val="0"/>
                                          </p:val>
                                        </p:tav>
                                      </p:tavLst>
                                    </p:anim>
                                    <p:anim calcmode="lin" valueType="num">
                                      <p:cBhvr>
                                        <p:cTn id="81" dur="1000" fill="hold"/>
                                        <p:tgtEl>
                                          <p:spTgt spid="440"/>
                                        </p:tgtEl>
                                        <p:attrNameLst>
                                          <p:attrName>ppt_h</p:attrName>
                                        </p:attrNameLst>
                                      </p:cBhvr>
                                      <p:tavLst>
                                        <p:tav tm="0">
                                          <p:val>
                                            <p:strVal val="ppt_h"/>
                                          </p:val>
                                        </p:tav>
                                        <p:tav tm="100000">
                                          <p:val>
                                            <p:fltVal val="0"/>
                                          </p:val>
                                        </p:tav>
                                      </p:tavLst>
                                    </p:anim>
                                    <p:set>
                                      <p:cBhvr>
                                        <p:cTn id="82" fill="hold">
                                          <p:stCondLst>
                                            <p:cond delay="999"/>
                                          </p:stCondLst>
                                        </p:cTn>
                                        <p:tgtEl>
                                          <p:spTgt spid="440"/>
                                        </p:tgtEl>
                                        <p:attrNameLst>
                                          <p:attrName>style.visibility</p:attrName>
                                        </p:attrNameLst>
                                      </p:cBhvr>
                                      <p:to>
                                        <p:strVal val="hidden"/>
                                      </p:to>
                                    </p:set>
                                  </p:childTnLst>
                                </p:cTn>
                              </p:par>
                            </p:childTnLst>
                          </p:cTn>
                        </p:par>
                        <p:par>
                          <p:cTn id="83" fill="hold">
                            <p:stCondLst>
                              <p:cond delay="6000"/>
                            </p:stCondLst>
                            <p:childTnLst>
                              <p:par>
                                <p:cTn id="84" presetClass="entr" nodeType="afterEffect" presetSubtype="16" presetID="23" grpId="18" fill="hold">
                                  <p:stCondLst>
                                    <p:cond delay="0"/>
                                  </p:stCondLst>
                                  <p:iterate type="el" backwards="0">
                                    <p:tmAbs val="0"/>
                                  </p:iterate>
                                  <p:childTnLst>
                                    <p:set>
                                      <p:cBhvr>
                                        <p:cTn id="85" fill="hold"/>
                                        <p:tgtEl>
                                          <p:spTgt spid="443"/>
                                        </p:tgtEl>
                                        <p:attrNameLst>
                                          <p:attrName>style.visibility</p:attrName>
                                        </p:attrNameLst>
                                      </p:cBhvr>
                                      <p:to>
                                        <p:strVal val="visible"/>
                                      </p:to>
                                    </p:set>
                                    <p:anim calcmode="lin" valueType="num">
                                      <p:cBhvr>
                                        <p:cTn id="86" dur="1000" fill="hold"/>
                                        <p:tgtEl>
                                          <p:spTgt spid="443"/>
                                        </p:tgtEl>
                                        <p:attrNameLst>
                                          <p:attrName>ppt_w</p:attrName>
                                        </p:attrNameLst>
                                      </p:cBhvr>
                                      <p:tavLst>
                                        <p:tav tm="0">
                                          <p:val>
                                            <p:fltVal val="0"/>
                                          </p:val>
                                        </p:tav>
                                        <p:tav tm="100000">
                                          <p:val>
                                            <p:strVal val="#ppt_w"/>
                                          </p:val>
                                        </p:tav>
                                      </p:tavLst>
                                    </p:anim>
                                    <p:anim calcmode="lin" valueType="num">
                                      <p:cBhvr>
                                        <p:cTn id="87" dur="1000" fill="hold"/>
                                        <p:tgtEl>
                                          <p:spTgt spid="443"/>
                                        </p:tgtEl>
                                        <p:attrNameLst>
                                          <p:attrName>ppt_h</p:attrName>
                                        </p:attrNameLst>
                                      </p:cBhvr>
                                      <p:tavLst>
                                        <p:tav tm="0">
                                          <p:val>
                                            <p:fltVal val="0"/>
                                          </p:val>
                                        </p:tav>
                                        <p:tav tm="100000">
                                          <p:val>
                                            <p:strVal val="#ppt_h"/>
                                          </p:val>
                                        </p:tav>
                                      </p:tavLst>
                                    </p:anim>
                                  </p:childTnLst>
                                </p:cTn>
                              </p:par>
                            </p:childTnLst>
                          </p:cTn>
                        </p:par>
                        <p:par>
                          <p:cTn id="88" fill="hold">
                            <p:stCondLst>
                              <p:cond delay="7000"/>
                            </p:stCondLst>
                            <p:childTnLst>
                              <p:par>
                                <p:cTn id="89" presetClass="entr" nodeType="afterEffect" presetSubtype="16" presetID="23" grpId="19" fill="hold">
                                  <p:stCondLst>
                                    <p:cond delay="0"/>
                                  </p:stCondLst>
                                  <p:iterate type="el" backwards="0">
                                    <p:tmAbs val="0"/>
                                  </p:iterate>
                                  <p:childTnLst>
                                    <p:set>
                                      <p:cBhvr>
                                        <p:cTn id="90" fill="hold"/>
                                        <p:tgtEl>
                                          <p:spTgt spid="444"/>
                                        </p:tgtEl>
                                        <p:attrNameLst>
                                          <p:attrName>style.visibility</p:attrName>
                                        </p:attrNameLst>
                                      </p:cBhvr>
                                      <p:to>
                                        <p:strVal val="visible"/>
                                      </p:to>
                                    </p:set>
                                    <p:anim calcmode="lin" valueType="num">
                                      <p:cBhvr>
                                        <p:cTn id="91" dur="1000" fill="hold"/>
                                        <p:tgtEl>
                                          <p:spTgt spid="444"/>
                                        </p:tgtEl>
                                        <p:attrNameLst>
                                          <p:attrName>ppt_w</p:attrName>
                                        </p:attrNameLst>
                                      </p:cBhvr>
                                      <p:tavLst>
                                        <p:tav tm="0">
                                          <p:val>
                                            <p:fltVal val="0"/>
                                          </p:val>
                                        </p:tav>
                                        <p:tav tm="100000">
                                          <p:val>
                                            <p:strVal val="#ppt_w"/>
                                          </p:val>
                                        </p:tav>
                                      </p:tavLst>
                                    </p:anim>
                                    <p:anim calcmode="lin" valueType="num">
                                      <p:cBhvr>
                                        <p:cTn id="92" dur="1000" fill="hold"/>
                                        <p:tgtEl>
                                          <p:spTgt spid="4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41" grpId="13"/>
      <p:bldP build="whole" bldLvl="1" animBg="1" rev="0" advAuto="0" spid="437" grpId="7"/>
      <p:bldP build="whole" bldLvl="1" animBg="1" rev="0" advAuto="0" spid="434" grpId="1"/>
      <p:bldP build="whole" bldLvl="1" animBg="1" rev="0" advAuto="0" spid="443" grpId="18"/>
      <p:bldP build="whole" bldLvl="1" animBg="1" rev="0" advAuto="0" spid="437" grpId="11"/>
      <p:bldP build="whole" bldLvl="1" animBg="1" rev="0" advAuto="0" spid="436" grpId="10"/>
      <p:bldP build="whole" bldLvl="1" animBg="1" rev="0" advAuto="0" spid="438" grpId="4"/>
      <p:bldP build="whole" bldLvl="1" animBg="1" rev="0" advAuto="0" spid="439" grpId="6"/>
      <p:bldP build="whole" bldLvl="1" animBg="1" rev="0" advAuto="0" spid="442" grpId="8"/>
      <p:bldP build="whole" bldLvl="1" animBg="1" rev="0" advAuto="0" spid="440" grpId="17"/>
      <p:bldP build="whole" bldLvl="1" animBg="1" rev="0" advAuto="0" spid="444" grpId="19"/>
      <p:bldP build="whole" bldLvl="1" animBg="1" rev="0" advAuto="0" spid="442" grpId="15"/>
      <p:bldP build="whole" bldLvl="1" animBg="1" rev="0" advAuto="0" spid="441" grpId="5"/>
      <p:bldP build="whole" bldLvl="1" animBg="1" rev="0" advAuto="0" spid="438" grpId="14"/>
      <p:bldP build="whole" bldLvl="1" animBg="1" rev="0" advAuto="0" spid="439" grpId="16"/>
      <p:bldP build="whole" bldLvl="1" animBg="1" rev="0" advAuto="0" spid="436" grpId="2"/>
      <p:bldP build="whole" bldLvl="1" animBg="1" rev="0" advAuto="0" spid="440" grpId="9"/>
    </p:bld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8" name="Shape 448"/>
          <p:cNvSpPr/>
          <p:nvPr>
            <p:ph type="title"/>
          </p:nvPr>
        </p:nvSpPr>
        <p:spPr>
          <a:prstGeom prst="rect">
            <a:avLst/>
          </a:prstGeom>
        </p:spPr>
        <p:txBody>
          <a:bodyPr/>
          <a:lstStyle/>
          <a:p>
            <a:pPr/>
            <a:r>
              <a:t>Exploration Strategy</a:t>
            </a:r>
          </a:p>
        </p:txBody>
      </p:sp>
      <p:pic>
        <p:nvPicPr>
          <p:cNvPr id="449" name="pasted-image.pdf"/>
          <p:cNvPicPr>
            <a:picLocks noChangeAspect="1"/>
          </p:cNvPicPr>
          <p:nvPr/>
        </p:nvPicPr>
        <p:blipFill>
          <a:blip r:embed="rId3">
            <a:extLst/>
          </a:blip>
          <a:stretch>
            <a:fillRect/>
          </a:stretch>
        </p:blipFill>
        <p:spPr>
          <a:xfrm>
            <a:off x="795555" y="2692623"/>
            <a:ext cx="4867791" cy="1561367"/>
          </a:xfrm>
          <a:prstGeom prst="rect">
            <a:avLst/>
          </a:prstGeom>
          <a:ln w="12700">
            <a:miter lim="400000"/>
          </a:ln>
        </p:spPr>
      </p:pic>
      <p:pic>
        <p:nvPicPr>
          <p:cNvPr id="450" name="pasted-image.pdf"/>
          <p:cNvPicPr>
            <a:picLocks noChangeAspect="1"/>
          </p:cNvPicPr>
          <p:nvPr/>
        </p:nvPicPr>
        <p:blipFill>
          <a:blip r:embed="rId4">
            <a:extLst/>
          </a:blip>
          <a:stretch>
            <a:fillRect/>
          </a:stretch>
        </p:blipFill>
        <p:spPr>
          <a:xfrm>
            <a:off x="799977" y="4113542"/>
            <a:ext cx="5303835" cy="1128805"/>
          </a:xfrm>
          <a:prstGeom prst="rect">
            <a:avLst/>
          </a:prstGeom>
          <a:ln w="12700">
            <a:miter lim="400000"/>
          </a:ln>
        </p:spPr>
      </p:pic>
      <p:pic>
        <p:nvPicPr>
          <p:cNvPr id="451" name="pasted-image.pdf"/>
          <p:cNvPicPr>
            <a:picLocks noChangeAspect="1"/>
          </p:cNvPicPr>
          <p:nvPr/>
        </p:nvPicPr>
        <p:blipFill>
          <a:blip r:embed="rId5">
            <a:extLst/>
          </a:blip>
          <a:stretch>
            <a:fillRect/>
          </a:stretch>
        </p:blipFill>
        <p:spPr>
          <a:xfrm>
            <a:off x="812646" y="5099797"/>
            <a:ext cx="5721338" cy="1128805"/>
          </a:xfrm>
          <a:prstGeom prst="rect">
            <a:avLst/>
          </a:prstGeom>
          <a:ln w="12700">
            <a:miter lim="400000"/>
          </a:ln>
        </p:spPr>
      </p:pic>
      <p:pic>
        <p:nvPicPr>
          <p:cNvPr id="452" name="pasted-image.pdf"/>
          <p:cNvPicPr>
            <a:picLocks noChangeAspect="1"/>
          </p:cNvPicPr>
          <p:nvPr/>
        </p:nvPicPr>
        <p:blipFill>
          <a:blip r:embed="rId6">
            <a:extLst/>
          </a:blip>
          <a:stretch>
            <a:fillRect/>
          </a:stretch>
        </p:blipFill>
        <p:spPr>
          <a:xfrm>
            <a:off x="1036303" y="6085587"/>
            <a:ext cx="5350225" cy="1128805"/>
          </a:xfrm>
          <a:prstGeom prst="rect">
            <a:avLst/>
          </a:prstGeom>
          <a:ln w="12700">
            <a:miter lim="400000"/>
          </a:ln>
        </p:spPr>
      </p:pic>
      <p:sp>
        <p:nvSpPr>
          <p:cNvPr id="453" name="Shape 45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54" name="pasted-image.pdf"/>
          <p:cNvPicPr>
            <a:picLocks noChangeAspect="1"/>
          </p:cNvPicPr>
          <p:nvPr/>
        </p:nvPicPr>
        <p:blipFill>
          <a:blip r:embed="rId7">
            <a:extLst/>
          </a:blip>
          <a:stretch>
            <a:fillRect/>
          </a:stretch>
        </p:blipFill>
        <p:spPr>
          <a:xfrm>
            <a:off x="6502400" y="2830916"/>
            <a:ext cx="6280317" cy="5016595"/>
          </a:xfrm>
          <a:prstGeom prst="rect">
            <a:avLst/>
          </a:prstGeom>
          <a:ln w="12700">
            <a:miter lim="400000"/>
          </a:ln>
        </p:spPr>
      </p:pic>
      <p:pic>
        <p:nvPicPr>
          <p:cNvPr id="455" name="pasted-image.pdf"/>
          <p:cNvPicPr>
            <a:picLocks noChangeAspect="1"/>
          </p:cNvPicPr>
          <p:nvPr/>
        </p:nvPicPr>
        <p:blipFill>
          <a:blip r:embed="rId8">
            <a:extLst/>
          </a:blip>
          <a:stretch>
            <a:fillRect/>
          </a:stretch>
        </p:blipFill>
        <p:spPr>
          <a:xfrm>
            <a:off x="6674015" y="2328818"/>
            <a:ext cx="6134101" cy="5789993"/>
          </a:xfrm>
          <a:prstGeom prst="rect">
            <a:avLst/>
          </a:prstGeom>
          <a:ln w="12700">
            <a:miter lim="400000"/>
          </a:ln>
        </p:spPr>
      </p:pic>
    </p:spTree>
  </p:cSld>
  <p:clrMapOvr>
    <a:masterClrMapping/>
  </p:clrMapOvr>
  <p:transition xmlns:p14="http://schemas.microsoft.com/office/powerpoint/2010/main" spd="slow" advClick="1" p14:dur="125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52"/>
                                        </p:tgtEl>
                                        <p:attrNameLst>
                                          <p:attrName>style.visibility</p:attrName>
                                        </p:attrNameLst>
                                      </p:cBhvr>
                                      <p:to>
                                        <p:strVal val="visible"/>
                                      </p:to>
                                    </p:set>
                                    <p:anim calcmode="lin" valueType="num">
                                      <p:cBhvr>
                                        <p:cTn id="7" dur="500" fill="hold"/>
                                        <p:tgtEl>
                                          <p:spTgt spid="452"/>
                                        </p:tgtEl>
                                        <p:attrNameLst>
                                          <p:attrName>ppt_w</p:attrName>
                                        </p:attrNameLst>
                                      </p:cBhvr>
                                      <p:tavLst>
                                        <p:tav tm="0">
                                          <p:val>
                                            <p:fltVal val="0"/>
                                          </p:val>
                                        </p:tav>
                                        <p:tav tm="100000">
                                          <p:val>
                                            <p:strVal val="#ppt_w"/>
                                          </p:val>
                                        </p:tav>
                                      </p:tavLst>
                                    </p:anim>
                                    <p:anim calcmode="lin" valueType="num">
                                      <p:cBhvr>
                                        <p:cTn id="8" dur="500" fill="hold"/>
                                        <p:tgtEl>
                                          <p:spTgt spid="452"/>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32" presetID="23" grpId="2" fill="hold">
                                  <p:stCondLst>
                                    <p:cond delay="0"/>
                                  </p:stCondLst>
                                  <p:iterate type="el" backwards="0">
                                    <p:tmAbs val="0"/>
                                  </p:iterate>
                                  <p:childTnLst>
                                    <p:anim calcmode="lin" valueType="num">
                                      <p:cBhvr>
                                        <p:cTn id="12" dur="1000" fill="hold"/>
                                        <p:tgtEl>
                                          <p:spTgt spid="455"/>
                                        </p:tgtEl>
                                        <p:attrNameLst>
                                          <p:attrName>ppt_w</p:attrName>
                                        </p:attrNameLst>
                                      </p:cBhvr>
                                      <p:tavLst>
                                        <p:tav tm="0">
                                          <p:val>
                                            <p:strVal val="ppt_w"/>
                                          </p:val>
                                        </p:tav>
                                        <p:tav tm="100000">
                                          <p:val>
                                            <p:fltVal val="0"/>
                                          </p:val>
                                        </p:tav>
                                      </p:tavLst>
                                    </p:anim>
                                    <p:anim calcmode="lin" valueType="num">
                                      <p:cBhvr>
                                        <p:cTn id="13" dur="1000" fill="hold"/>
                                        <p:tgtEl>
                                          <p:spTgt spid="455"/>
                                        </p:tgtEl>
                                        <p:attrNameLst>
                                          <p:attrName>ppt_h</p:attrName>
                                        </p:attrNameLst>
                                      </p:cBhvr>
                                      <p:tavLst>
                                        <p:tav tm="0">
                                          <p:val>
                                            <p:strVal val="ppt_h"/>
                                          </p:val>
                                        </p:tav>
                                        <p:tav tm="100000">
                                          <p:val>
                                            <p:fltVal val="0"/>
                                          </p:val>
                                        </p:tav>
                                      </p:tavLst>
                                    </p:anim>
                                    <p:set>
                                      <p:cBhvr>
                                        <p:cTn id="14" fill="hold">
                                          <p:stCondLst>
                                            <p:cond delay="999"/>
                                          </p:stCondLst>
                                        </p:cTn>
                                        <p:tgtEl>
                                          <p:spTgt spid="455"/>
                                        </p:tgtEl>
                                        <p:attrNameLst>
                                          <p:attrName>style.visibility</p:attrName>
                                        </p:attrNameLst>
                                      </p:cBhvr>
                                      <p:to>
                                        <p:strVal val="hidden"/>
                                      </p:to>
                                    </p:set>
                                  </p:childTnLst>
                                </p:cTn>
                              </p:par>
                            </p:childTnLst>
                          </p:cTn>
                        </p:par>
                        <p:par>
                          <p:cTn id="15" fill="hold">
                            <p:stCondLst>
                              <p:cond delay="1000"/>
                            </p:stCondLst>
                            <p:childTnLst>
                              <p:par>
                                <p:cTn id="16" presetClass="entr" nodeType="afterEffect" presetSubtype="16" presetID="23" grpId="3" fill="hold">
                                  <p:stCondLst>
                                    <p:cond delay="0"/>
                                  </p:stCondLst>
                                  <p:iterate type="el" backwards="0">
                                    <p:tmAbs val="0"/>
                                  </p:iterate>
                                  <p:childTnLst>
                                    <p:set>
                                      <p:cBhvr>
                                        <p:cTn id="17" fill="hold"/>
                                        <p:tgtEl>
                                          <p:spTgt spid="454"/>
                                        </p:tgtEl>
                                        <p:attrNameLst>
                                          <p:attrName>style.visibility</p:attrName>
                                        </p:attrNameLst>
                                      </p:cBhvr>
                                      <p:to>
                                        <p:strVal val="visible"/>
                                      </p:to>
                                    </p:set>
                                    <p:anim calcmode="lin" valueType="num">
                                      <p:cBhvr>
                                        <p:cTn id="18" dur="1000" fill="hold"/>
                                        <p:tgtEl>
                                          <p:spTgt spid="454"/>
                                        </p:tgtEl>
                                        <p:attrNameLst>
                                          <p:attrName>ppt_w</p:attrName>
                                        </p:attrNameLst>
                                      </p:cBhvr>
                                      <p:tavLst>
                                        <p:tav tm="0">
                                          <p:val>
                                            <p:fltVal val="0"/>
                                          </p:val>
                                        </p:tav>
                                        <p:tav tm="100000">
                                          <p:val>
                                            <p:strVal val="#ppt_w"/>
                                          </p:val>
                                        </p:tav>
                                      </p:tavLst>
                                    </p:anim>
                                    <p:anim calcmode="lin" valueType="num">
                                      <p:cBhvr>
                                        <p:cTn id="19" dur="1000" fill="hold"/>
                                        <p:tgtEl>
                                          <p:spTgt spid="45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52" grpId="1"/>
      <p:bldP build="whole" bldLvl="1" animBg="1" rev="0" advAuto="0" spid="455" grpId="2"/>
      <p:bldP build="whole" bldLvl="1" animBg="1" rev="0" advAuto="0" spid="454" grpId="3"/>
    </p:bldLst>
  </p:timing>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9" name="Shape 459"/>
          <p:cNvSpPr/>
          <p:nvPr>
            <p:ph type="title"/>
          </p:nvPr>
        </p:nvSpPr>
        <p:spPr>
          <a:prstGeom prst="rect">
            <a:avLst/>
          </a:prstGeom>
        </p:spPr>
        <p:txBody>
          <a:bodyPr/>
          <a:lstStyle/>
          <a:p>
            <a:pPr/>
            <a:r>
              <a:t>Heuristics</a:t>
            </a:r>
          </a:p>
        </p:txBody>
      </p:sp>
      <p:sp>
        <p:nvSpPr>
          <p:cNvPr id="460" name="Shape 460"/>
          <p:cNvSpPr/>
          <p:nvPr>
            <p:ph type="body" sz="quarter" idx="1"/>
          </p:nvPr>
        </p:nvSpPr>
        <p:spPr>
          <a:xfrm>
            <a:off x="952500" y="2603500"/>
            <a:ext cx="5334000" cy="2971339"/>
          </a:xfrm>
          <a:prstGeom prst="rect">
            <a:avLst/>
          </a:prstGeom>
        </p:spPr>
        <p:txBody>
          <a:bodyPr anchor="t"/>
          <a:lstStyle/>
          <a:p>
            <a:pPr marL="0" indent="0" defTabSz="496570">
              <a:spcBef>
                <a:spcPts val="2700"/>
              </a:spcBef>
              <a:buSzTx/>
              <a:buNone/>
              <a:defRPr b="1" sz="2380">
                <a:latin typeface="Helvetica"/>
                <a:ea typeface="Helvetica"/>
                <a:cs typeface="Helvetica"/>
                <a:sym typeface="Helvetica"/>
              </a:defRPr>
            </a:pPr>
            <a:r>
              <a:t>For Macro Rules:</a:t>
            </a:r>
          </a:p>
          <a:p>
            <a:pPr marL="291465" indent="-291465" defTabSz="496570">
              <a:spcBef>
                <a:spcPts val="2700"/>
              </a:spcBef>
              <a:defRPr sz="2380"/>
            </a:pPr>
            <a:r>
              <a:t>Nesting depth</a:t>
            </a:r>
          </a:p>
          <a:p>
            <a:pPr marL="291465" indent="-291465" defTabSz="496570">
              <a:spcBef>
                <a:spcPts val="2700"/>
              </a:spcBef>
              <a:defRPr sz="2380"/>
            </a:pPr>
            <a:r>
              <a:t>Distance of addition and multiplication</a:t>
            </a:r>
          </a:p>
          <a:p>
            <a:pPr marL="291465" indent="-291465" defTabSz="496570">
              <a:spcBef>
                <a:spcPts val="2700"/>
              </a:spcBef>
              <a:defRPr sz="2380"/>
            </a:pPr>
            <a:r>
              <a:t>Number of times rules are applied</a:t>
            </a:r>
          </a:p>
        </p:txBody>
      </p:sp>
      <p:sp>
        <p:nvSpPr>
          <p:cNvPr id="461" name="Shape 461"/>
          <p:cNvSpPr/>
          <p:nvPr/>
        </p:nvSpPr>
        <p:spPr>
          <a:xfrm>
            <a:off x="6718300" y="2603500"/>
            <a:ext cx="5334000" cy="62865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578358">
              <a:spcBef>
                <a:spcPts val="3100"/>
              </a:spcBef>
              <a:defRPr b="1" sz="2772">
                <a:latin typeface="Helvetica"/>
                <a:ea typeface="Helvetica"/>
                <a:cs typeface="Helvetica"/>
                <a:sym typeface="Helvetica"/>
              </a:defRPr>
            </a:pPr>
            <a:r>
              <a:t>For Parameter Mapping:</a:t>
            </a:r>
          </a:p>
          <a:p>
            <a:pPr marL="339470" indent="-339470" algn="l" defTabSz="578358">
              <a:spcBef>
                <a:spcPts val="3100"/>
              </a:spcBef>
              <a:buSzPct val="75000"/>
              <a:buChar char="•"/>
              <a:defRPr sz="2772"/>
            </a:pPr>
            <a:r>
              <a:t>Amount of memory used</a:t>
            </a:r>
          </a:p>
          <a:p>
            <a:pPr lvl="1" marL="678941" indent="-339470" algn="l" defTabSz="578358">
              <a:spcBef>
                <a:spcPts val="3100"/>
              </a:spcBef>
              <a:buSzPct val="75000"/>
              <a:buChar char="•"/>
              <a:defRPr sz="2772"/>
            </a:pPr>
            <a:r>
              <a:t>Global</a:t>
            </a:r>
          </a:p>
          <a:p>
            <a:pPr lvl="1" marL="678941" indent="-339470" algn="l" defTabSz="578358">
              <a:spcBef>
                <a:spcPts val="3100"/>
              </a:spcBef>
              <a:buSzPct val="75000"/>
              <a:buChar char="•"/>
              <a:defRPr sz="2772"/>
            </a:pPr>
            <a:r>
              <a:t>Local</a:t>
            </a:r>
          </a:p>
          <a:p>
            <a:pPr lvl="1" marL="678941" indent="-339470" algn="l" defTabSz="578358">
              <a:spcBef>
                <a:spcPts val="3100"/>
              </a:spcBef>
              <a:buSzPct val="75000"/>
              <a:buChar char="•"/>
              <a:defRPr sz="2772"/>
            </a:pPr>
            <a:r>
              <a:t>Registers</a:t>
            </a:r>
          </a:p>
          <a:p>
            <a:pPr marL="339470" indent="-339470" algn="l" defTabSz="578358">
              <a:spcBef>
                <a:spcPts val="3100"/>
              </a:spcBef>
              <a:buSzPct val="75000"/>
              <a:buChar char="•"/>
              <a:defRPr sz="2772"/>
            </a:pPr>
            <a:r>
              <a:t>Amount of parallelism</a:t>
            </a:r>
          </a:p>
          <a:p>
            <a:pPr lvl="1" marL="678941" indent="-339470" algn="l" defTabSz="578358">
              <a:spcBef>
                <a:spcPts val="3100"/>
              </a:spcBef>
              <a:buSzPct val="75000"/>
              <a:buChar char="•"/>
              <a:defRPr sz="2772"/>
            </a:pPr>
            <a:r>
              <a:t>Work-items</a:t>
            </a:r>
          </a:p>
          <a:p>
            <a:pPr lvl="1" marL="678941" indent="-339470" algn="l" defTabSz="578358">
              <a:spcBef>
                <a:spcPts val="3100"/>
              </a:spcBef>
              <a:buSzPct val="75000"/>
              <a:buChar char="•"/>
              <a:defRPr sz="2772"/>
            </a:pPr>
            <a:r>
              <a:t>Workgroup</a:t>
            </a:r>
          </a:p>
        </p:txBody>
      </p:sp>
      <p:sp>
        <p:nvSpPr>
          <p:cNvPr id="462" name="Shape 462"/>
          <p:cNvSpPr/>
          <p:nvPr/>
        </p:nvSpPr>
        <p:spPr>
          <a:xfrm>
            <a:off x="952500" y="5918661"/>
            <a:ext cx="5334000" cy="297134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lgn="l" defTabSz="496570">
              <a:spcBef>
                <a:spcPts val="2700"/>
              </a:spcBef>
              <a:defRPr b="1" sz="2380">
                <a:latin typeface="Helvetica"/>
                <a:ea typeface="Helvetica"/>
                <a:cs typeface="Helvetica"/>
                <a:sym typeface="Helvetica"/>
              </a:defRPr>
            </a:pPr>
            <a:r>
              <a:t>For Map to OpenCL:</a:t>
            </a:r>
          </a:p>
          <a:p>
            <a:pPr marL="291465" indent="-291465" algn="l" defTabSz="496570">
              <a:spcBef>
                <a:spcPts val="2700"/>
              </a:spcBef>
              <a:buSzPct val="75000"/>
              <a:buChar char="•"/>
              <a:defRPr sz="2380"/>
            </a:pPr>
            <a:r>
              <a:t>Fixed parallelism mapping</a:t>
            </a:r>
          </a:p>
          <a:p>
            <a:pPr marL="291465" indent="-291465" algn="l" defTabSz="496570">
              <a:spcBef>
                <a:spcPts val="2700"/>
              </a:spcBef>
              <a:buSzPct val="75000"/>
              <a:buChar char="•"/>
              <a:defRPr sz="2380"/>
            </a:pPr>
            <a:r>
              <a:t>Limited choices for mapping to local and global memory</a:t>
            </a:r>
          </a:p>
          <a:p>
            <a:pPr marL="291465" indent="-291465" algn="l" defTabSz="496570">
              <a:spcBef>
                <a:spcPts val="2700"/>
              </a:spcBef>
              <a:buSzPct val="75000"/>
              <a:buChar char="•"/>
              <a:defRPr sz="2380"/>
            </a:pPr>
            <a:r>
              <a:t>Follows best practice</a:t>
            </a:r>
          </a:p>
        </p:txBody>
      </p:sp>
      <p:sp>
        <p:nvSpPr>
          <p:cNvPr id="463" name="Shape 46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7" name="Shape 467"/>
          <p:cNvSpPr/>
          <p:nvPr>
            <p:ph type="title"/>
          </p:nvPr>
        </p:nvSpPr>
        <p:spPr>
          <a:prstGeom prst="rect">
            <a:avLst/>
          </a:prstGeom>
        </p:spPr>
        <p:txBody>
          <a:bodyPr/>
          <a:lstStyle/>
          <a:p>
            <a:pPr/>
            <a:r>
              <a:t>Exploration in Numbers</a:t>
            </a:r>
          </a:p>
        </p:txBody>
      </p:sp>
      <p:grpSp>
        <p:nvGrpSpPr>
          <p:cNvPr id="476" name="Group 476"/>
          <p:cNvGrpSpPr/>
          <p:nvPr/>
        </p:nvGrpSpPr>
        <p:grpSpPr>
          <a:xfrm>
            <a:off x="2257880" y="2966379"/>
            <a:ext cx="8489039" cy="5573442"/>
            <a:chOff x="0" y="0"/>
            <a:chExt cx="8489038" cy="5573440"/>
          </a:xfrm>
        </p:grpSpPr>
        <p:pic>
          <p:nvPicPr>
            <p:cNvPr id="468" name="pasted-image.pdf"/>
            <p:cNvPicPr>
              <a:picLocks noChangeAspect="1"/>
            </p:cNvPicPr>
            <p:nvPr/>
          </p:nvPicPr>
          <p:blipFill>
            <a:blip r:embed="rId3">
              <a:extLst/>
            </a:blip>
            <a:stretch>
              <a:fillRect/>
            </a:stretch>
          </p:blipFill>
          <p:spPr>
            <a:xfrm>
              <a:off x="1465549" y="39069"/>
              <a:ext cx="5957881" cy="1911019"/>
            </a:xfrm>
            <a:prstGeom prst="rect">
              <a:avLst/>
            </a:prstGeom>
            <a:ln w="12700" cap="flat">
              <a:noFill/>
              <a:miter lim="400000"/>
            </a:ln>
            <a:effectLst/>
          </p:spPr>
        </p:pic>
        <p:pic>
          <p:nvPicPr>
            <p:cNvPr id="469" name="pasted-image.pdf"/>
            <p:cNvPicPr>
              <a:picLocks noChangeAspect="1"/>
            </p:cNvPicPr>
            <p:nvPr/>
          </p:nvPicPr>
          <p:blipFill>
            <a:blip r:embed="rId4">
              <a:extLst/>
            </a:blip>
            <a:stretch>
              <a:fillRect/>
            </a:stretch>
          </p:blipFill>
          <p:spPr>
            <a:xfrm>
              <a:off x="1470960" y="1778188"/>
              <a:ext cx="6491574" cy="1381589"/>
            </a:xfrm>
            <a:prstGeom prst="rect">
              <a:avLst/>
            </a:prstGeom>
            <a:ln w="12700" cap="flat">
              <a:noFill/>
              <a:miter lim="400000"/>
            </a:ln>
            <a:effectLst/>
          </p:spPr>
        </p:pic>
        <p:pic>
          <p:nvPicPr>
            <p:cNvPr id="470" name="pasted-image.pdf"/>
            <p:cNvPicPr>
              <a:picLocks noChangeAspect="1"/>
            </p:cNvPicPr>
            <p:nvPr/>
          </p:nvPicPr>
          <p:blipFill>
            <a:blip r:embed="rId5">
              <a:extLst/>
            </a:blip>
            <a:stretch>
              <a:fillRect/>
            </a:stretch>
          </p:blipFill>
          <p:spPr>
            <a:xfrm>
              <a:off x="1486467" y="2985305"/>
              <a:ext cx="7002572" cy="1381589"/>
            </a:xfrm>
            <a:prstGeom prst="rect">
              <a:avLst/>
            </a:prstGeom>
            <a:ln w="12700" cap="flat">
              <a:noFill/>
              <a:miter lim="400000"/>
            </a:ln>
            <a:effectLst/>
          </p:spPr>
        </p:pic>
        <p:pic>
          <p:nvPicPr>
            <p:cNvPr id="471" name="pasted-image.pdf"/>
            <p:cNvPicPr>
              <a:picLocks noChangeAspect="1"/>
            </p:cNvPicPr>
            <p:nvPr/>
          </p:nvPicPr>
          <p:blipFill>
            <a:blip r:embed="rId6">
              <a:extLst/>
            </a:blip>
            <a:stretch>
              <a:fillRect/>
            </a:stretch>
          </p:blipFill>
          <p:spPr>
            <a:xfrm>
              <a:off x="1760209" y="4191852"/>
              <a:ext cx="6548351" cy="1381589"/>
            </a:xfrm>
            <a:prstGeom prst="rect">
              <a:avLst/>
            </a:prstGeom>
            <a:ln w="12700" cap="flat">
              <a:noFill/>
              <a:miter lim="400000"/>
            </a:ln>
            <a:effectLst/>
          </p:spPr>
        </p:pic>
        <p:sp>
          <p:nvSpPr>
            <p:cNvPr id="472" name="Shape 472"/>
            <p:cNvSpPr/>
            <p:nvPr/>
          </p:nvSpPr>
          <p:spPr>
            <a:xfrm>
              <a:off x="1315495" y="0"/>
              <a:ext cx="451026" cy="792746"/>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1</a:t>
              </a:r>
            </a:p>
          </p:txBody>
        </p:sp>
        <p:sp>
          <p:nvSpPr>
            <p:cNvPr id="473" name="Shape 473"/>
            <p:cNvSpPr/>
            <p:nvPr/>
          </p:nvSpPr>
          <p:spPr>
            <a:xfrm>
              <a:off x="1315495" y="1154848"/>
              <a:ext cx="451026" cy="7927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8</a:t>
              </a:r>
            </a:p>
          </p:txBody>
        </p:sp>
        <p:sp>
          <p:nvSpPr>
            <p:cNvPr id="474" name="Shape 474"/>
            <p:cNvSpPr/>
            <p:nvPr/>
          </p:nvSpPr>
          <p:spPr>
            <a:xfrm>
              <a:off x="702821" y="2325241"/>
              <a:ext cx="1073286" cy="7927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760</a:t>
              </a:r>
            </a:p>
          </p:txBody>
        </p:sp>
        <p:sp>
          <p:nvSpPr>
            <p:cNvPr id="475" name="Shape 475"/>
            <p:cNvSpPr/>
            <p:nvPr/>
          </p:nvSpPr>
          <p:spPr>
            <a:xfrm>
              <a:off x="0" y="3560140"/>
              <a:ext cx="1851108" cy="79274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a:r>
                <a:t>46,000</a:t>
              </a:r>
            </a:p>
          </p:txBody>
        </p:sp>
      </p:grpSp>
      <p:sp>
        <p:nvSpPr>
          <p:cNvPr id="477" name="Shape 47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1" name="Shape 481"/>
          <p:cNvSpPr/>
          <p:nvPr>
            <p:ph type="title"/>
          </p:nvPr>
        </p:nvSpPr>
        <p:spPr>
          <a:prstGeom prst="rect">
            <a:avLst/>
          </a:prstGeom>
        </p:spPr>
        <p:txBody>
          <a:bodyPr/>
          <a:lstStyle/>
          <a:p>
            <a:pPr/>
            <a:r>
              <a:t>Exploration Space</a:t>
            </a:r>
          </a:p>
        </p:txBody>
      </p:sp>
      <p:sp>
        <p:nvSpPr>
          <p:cNvPr id="482" name="Shape 48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3" name="space_1024.png"/>
          <p:cNvPicPr>
            <a:picLocks noChangeAspect="1"/>
          </p:cNvPicPr>
          <p:nvPr/>
        </p:nvPicPr>
        <p:blipFill>
          <a:blip r:embed="rId3">
            <a:extLst/>
          </a:blip>
          <a:stretch>
            <a:fillRect/>
          </a:stretch>
        </p:blipFill>
        <p:spPr>
          <a:xfrm>
            <a:off x="952499" y="2847477"/>
            <a:ext cx="11099802" cy="5549902"/>
          </a:xfrm>
          <a:prstGeom prst="rect">
            <a:avLst/>
          </a:prstGeom>
          <a:ln w="12700">
            <a:miter lim="400000"/>
          </a:ln>
        </p:spPr>
      </p:pic>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7" name="Shape 487"/>
          <p:cNvSpPr/>
          <p:nvPr>
            <p:ph type="title"/>
          </p:nvPr>
        </p:nvSpPr>
        <p:spPr>
          <a:prstGeom prst="rect">
            <a:avLst/>
          </a:prstGeom>
        </p:spPr>
        <p:txBody>
          <a:bodyPr/>
          <a:lstStyle/>
          <a:p>
            <a:pPr/>
            <a:r>
              <a:t>Performance Evolution</a:t>
            </a:r>
          </a:p>
        </p:txBody>
      </p:sp>
      <p:sp>
        <p:nvSpPr>
          <p:cNvPr id="488" name="Shape 48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89" name="search_1024_non_log.png"/>
          <p:cNvPicPr>
            <a:picLocks noChangeAspect="1"/>
          </p:cNvPicPr>
          <p:nvPr/>
        </p:nvPicPr>
        <p:blipFill>
          <a:blip r:embed="rId3">
            <a:extLst/>
          </a:blip>
          <a:stretch>
            <a:fillRect/>
          </a:stretch>
        </p:blipFill>
        <p:spPr>
          <a:xfrm>
            <a:off x="952500" y="2844800"/>
            <a:ext cx="11099800" cy="5549900"/>
          </a:xfrm>
          <a:prstGeom prst="rect">
            <a:avLst/>
          </a:prstGeom>
          <a:ln w="12700">
            <a:miter lim="400000"/>
          </a:ln>
        </p:spPr>
      </p:pic>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3" name="Shape 493"/>
          <p:cNvSpPr/>
          <p:nvPr>
            <p:ph type="title"/>
          </p:nvPr>
        </p:nvSpPr>
        <p:spPr>
          <a:prstGeom prst="rect">
            <a:avLst/>
          </a:prstGeom>
        </p:spPr>
        <p:txBody>
          <a:bodyPr/>
          <a:lstStyle/>
          <a:p>
            <a:pPr/>
            <a:r>
              <a:t>Performance Evolution</a:t>
            </a:r>
          </a:p>
        </p:txBody>
      </p:sp>
      <p:pic>
        <p:nvPicPr>
          <p:cNvPr id="494" name="search_1024_log.png"/>
          <p:cNvPicPr>
            <a:picLocks noChangeAspect="1"/>
          </p:cNvPicPr>
          <p:nvPr/>
        </p:nvPicPr>
        <p:blipFill>
          <a:blip r:embed="rId3">
            <a:extLst/>
          </a:blip>
          <a:stretch>
            <a:fillRect/>
          </a:stretch>
        </p:blipFill>
        <p:spPr>
          <a:xfrm>
            <a:off x="952500" y="2846221"/>
            <a:ext cx="11099800" cy="5549901"/>
          </a:xfrm>
          <a:prstGeom prst="rect">
            <a:avLst/>
          </a:prstGeom>
          <a:ln w="12700">
            <a:miter lim="400000"/>
          </a:ln>
        </p:spPr>
      </p:pic>
      <p:sp>
        <p:nvSpPr>
          <p:cNvPr id="495" name="Shape 49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9" name="Shape 499"/>
          <p:cNvSpPr/>
          <p:nvPr>
            <p:ph type="title"/>
          </p:nvPr>
        </p:nvSpPr>
        <p:spPr>
          <a:prstGeom prst="rect">
            <a:avLst/>
          </a:prstGeom>
        </p:spPr>
        <p:txBody>
          <a:bodyPr/>
          <a:lstStyle/>
          <a:p>
            <a:pPr/>
            <a:r>
              <a:t>Performance Results</a:t>
            </a:r>
          </a:p>
        </p:txBody>
      </p:sp>
      <p:pic>
        <p:nvPicPr>
          <p:cNvPr id="500" name="resultPlots.pdf"/>
          <p:cNvPicPr>
            <a:picLocks noChangeAspect="1"/>
          </p:cNvPicPr>
          <p:nvPr/>
        </p:nvPicPr>
        <p:blipFill>
          <a:blip r:embed="rId3">
            <a:extLst/>
          </a:blip>
          <a:stretch>
            <a:fillRect/>
          </a:stretch>
        </p:blipFill>
        <p:spPr>
          <a:xfrm>
            <a:off x="166057" y="3826306"/>
            <a:ext cx="12672686" cy="3379383"/>
          </a:xfrm>
          <a:prstGeom prst="rect">
            <a:avLst/>
          </a:prstGeom>
          <a:ln w="12700">
            <a:miter lim="400000"/>
          </a:ln>
        </p:spPr>
      </p:pic>
      <p:sp>
        <p:nvSpPr>
          <p:cNvPr id="501" name="Shape 50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5" name="Shape 505"/>
          <p:cNvSpPr/>
          <p:nvPr>
            <p:ph type="title"/>
          </p:nvPr>
        </p:nvSpPr>
        <p:spPr>
          <a:prstGeom prst="rect">
            <a:avLst/>
          </a:prstGeom>
        </p:spPr>
        <p:txBody>
          <a:bodyPr/>
          <a:lstStyle/>
          <a:p>
            <a:pPr/>
            <a:r>
              <a:t>Performance Portability</a:t>
            </a:r>
          </a:p>
        </p:txBody>
      </p:sp>
      <p:pic>
        <p:nvPicPr>
          <p:cNvPr id="506" name="heatmap.pdf"/>
          <p:cNvPicPr>
            <a:picLocks noChangeAspect="1"/>
          </p:cNvPicPr>
          <p:nvPr/>
        </p:nvPicPr>
        <p:blipFill>
          <a:blip r:embed="rId3">
            <a:extLst/>
          </a:blip>
          <a:stretch>
            <a:fillRect/>
          </a:stretch>
        </p:blipFill>
        <p:spPr>
          <a:xfrm>
            <a:off x="1844077" y="2245773"/>
            <a:ext cx="9316646" cy="7065124"/>
          </a:xfrm>
          <a:prstGeom prst="rect">
            <a:avLst/>
          </a:prstGeom>
          <a:ln w="12700">
            <a:miter lim="400000"/>
          </a:ln>
        </p:spPr>
      </p:pic>
      <p:sp>
        <p:nvSpPr>
          <p:cNvPr id="507" name="Shape 50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08" name="Shape 508"/>
          <p:cNvSpPr/>
          <p:nvPr/>
        </p:nvSpPr>
        <p:spPr>
          <a:xfrm>
            <a:off x="3579737" y="1968500"/>
            <a:ext cx="5600655" cy="5779240"/>
          </a:xfrm>
          <a:prstGeom prst="rect">
            <a:avLst/>
          </a:prstGeom>
          <a:solidFill>
            <a:srgbClr val="FFFFFF"/>
          </a:solidFill>
          <a:ln w="12700">
            <a:miter lim="400000"/>
          </a:ln>
        </p:spPr>
        <p:txBody>
          <a:bodyPr lIns="50800" tIns="50800" rIns="50800" bIns="50800" anchor="ctr"/>
          <a:lstStyle/>
          <a:p>
            <a:pPr>
              <a:defRPr sz="2400"/>
            </a:pPr>
          </a:p>
        </p:txBody>
      </p:sp>
      <p:sp>
        <p:nvSpPr>
          <p:cNvPr id="509" name="Shape 509"/>
          <p:cNvSpPr/>
          <p:nvPr/>
        </p:nvSpPr>
        <p:spPr>
          <a:xfrm>
            <a:off x="9505141" y="2802404"/>
            <a:ext cx="1900521" cy="4148791"/>
          </a:xfrm>
          <a:prstGeom prst="rect">
            <a:avLst/>
          </a:prstGeom>
          <a:solidFill>
            <a:srgbClr val="FFFFFF"/>
          </a:solidFill>
          <a:ln w="12700">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3" name="Shape 513"/>
          <p:cNvSpPr/>
          <p:nvPr>
            <p:ph type="title"/>
          </p:nvPr>
        </p:nvSpPr>
        <p:spPr>
          <a:prstGeom prst="rect">
            <a:avLst/>
          </a:prstGeom>
        </p:spPr>
        <p:txBody>
          <a:bodyPr/>
          <a:lstStyle/>
          <a:p>
            <a:pPr/>
            <a:r>
              <a:t>Performance Portability</a:t>
            </a:r>
          </a:p>
        </p:txBody>
      </p:sp>
      <p:pic>
        <p:nvPicPr>
          <p:cNvPr id="514" name="heatmap.pdf"/>
          <p:cNvPicPr>
            <a:picLocks noChangeAspect="1"/>
          </p:cNvPicPr>
          <p:nvPr/>
        </p:nvPicPr>
        <p:blipFill>
          <a:blip r:embed="rId3">
            <a:extLst/>
          </a:blip>
          <a:stretch>
            <a:fillRect/>
          </a:stretch>
        </p:blipFill>
        <p:spPr>
          <a:xfrm>
            <a:off x="1844077" y="2245773"/>
            <a:ext cx="9316646" cy="7065124"/>
          </a:xfrm>
          <a:prstGeom prst="rect">
            <a:avLst/>
          </a:prstGeom>
          <a:ln w="12700">
            <a:miter lim="400000"/>
          </a:ln>
        </p:spPr>
      </p:pic>
      <p:sp>
        <p:nvSpPr>
          <p:cNvPr id="515" name="Shape 51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16" name="Shape 516"/>
          <p:cNvSpPr/>
          <p:nvPr/>
        </p:nvSpPr>
        <p:spPr>
          <a:xfrm>
            <a:off x="3652981" y="2108384"/>
            <a:ext cx="1826400" cy="5638432"/>
          </a:xfrm>
          <a:prstGeom prst="rect">
            <a:avLst/>
          </a:prstGeom>
          <a:solidFill>
            <a:srgbClr val="FFFFFF"/>
          </a:solidFill>
          <a:ln w="12700">
            <a:miter lim="400000"/>
          </a:ln>
        </p:spPr>
        <p:txBody>
          <a:bodyPr lIns="50800" tIns="50800" rIns="50800" bIns="50800" anchor="ctr"/>
          <a:lstStyle/>
          <a:p>
            <a:pPr>
              <a:defRPr sz="2400"/>
            </a:pPr>
          </a:p>
        </p:txBody>
      </p:sp>
      <p:sp>
        <p:nvSpPr>
          <p:cNvPr id="517" name="Shape 517"/>
          <p:cNvSpPr/>
          <p:nvPr/>
        </p:nvSpPr>
        <p:spPr>
          <a:xfrm>
            <a:off x="6388100" y="2133784"/>
            <a:ext cx="2813951" cy="5638432"/>
          </a:xfrm>
          <a:prstGeom prst="rect">
            <a:avLst/>
          </a:prstGeom>
          <a:solidFill>
            <a:srgbClr val="FFFFFF"/>
          </a:solidFill>
          <a:ln w="12700">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3" name="Shape 143"/>
          <p:cNvSpPr/>
          <p:nvPr>
            <p:ph type="title"/>
          </p:nvPr>
        </p:nvSpPr>
        <p:spPr>
          <a:prstGeom prst="rect">
            <a:avLst/>
          </a:prstGeom>
        </p:spPr>
        <p:txBody>
          <a:bodyPr/>
          <a:lstStyle>
            <a:lvl1pPr>
              <a:defRPr sz="5400"/>
            </a:lvl1pPr>
          </a:lstStyle>
          <a:p>
            <a:pPr/>
            <a:r>
              <a:t>Generating Performance Portable Code Using Rewrite Rules</a:t>
            </a:r>
          </a:p>
        </p:txBody>
      </p:sp>
      <p:pic>
        <p:nvPicPr>
          <p:cNvPr id="144" name="Screen Shot 2015-10-12 at 19.49.24.png"/>
          <p:cNvPicPr>
            <a:picLocks noChangeAspect="1"/>
          </p:cNvPicPr>
          <p:nvPr/>
        </p:nvPicPr>
        <p:blipFill>
          <a:blip r:embed="rId3">
            <a:extLst/>
          </a:blip>
          <a:srcRect l="28883" t="0" r="15070" b="0"/>
          <a:stretch>
            <a:fillRect/>
          </a:stretch>
        </p:blipFill>
        <p:spPr>
          <a:xfrm>
            <a:off x="286215" y="2724150"/>
            <a:ext cx="6127407" cy="6057786"/>
          </a:xfrm>
          <a:prstGeom prst="rect">
            <a:avLst/>
          </a:prstGeom>
          <a:ln w="12700">
            <a:miter lim="400000"/>
          </a:ln>
        </p:spPr>
      </p:pic>
      <p:sp>
        <p:nvSpPr>
          <p:cNvPr id="145" name="Shape 145"/>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6" name="Screen Shot 2015-10-16 at 20.29.23.png"/>
          <p:cNvPicPr>
            <a:picLocks noChangeAspect="1"/>
          </p:cNvPicPr>
          <p:nvPr/>
        </p:nvPicPr>
        <p:blipFill>
          <a:blip r:embed="rId4">
            <a:extLst/>
          </a:blip>
          <a:stretch>
            <a:fillRect/>
          </a:stretch>
        </p:blipFill>
        <p:spPr>
          <a:xfrm>
            <a:off x="7237334" y="3118136"/>
            <a:ext cx="5149013" cy="5663914"/>
          </a:xfrm>
          <a:prstGeom prst="rect">
            <a:avLst/>
          </a:prstGeom>
          <a:ln w="12700">
            <a:miter lim="400000"/>
          </a:ln>
        </p:spPr>
      </p:pic>
      <p:sp>
        <p:nvSpPr>
          <p:cNvPr id="147" name="Shape 147"/>
          <p:cNvSpPr/>
          <p:nvPr/>
        </p:nvSpPr>
        <p:spPr>
          <a:xfrm>
            <a:off x="-278288" y="4876800"/>
            <a:ext cx="1560323" cy="622300"/>
          </a:xfrm>
          <a:prstGeom prst="rect">
            <a:avLst/>
          </a:prstGeom>
          <a:solidFill>
            <a:srgbClr val="FFFFFF"/>
          </a:solidFill>
          <a:ln w="12700">
            <a:miter lim="400000"/>
          </a:ln>
        </p:spPr>
        <p:txBody>
          <a:bodyPr lIns="50800" tIns="50800" rIns="50800" bIns="50800" anchor="ctr"/>
          <a:lstStyle/>
          <a:p>
            <a:pPr>
              <a:defRPr sz="2400"/>
            </a:pP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1" name="Shape 521"/>
          <p:cNvSpPr/>
          <p:nvPr>
            <p:ph type="title"/>
          </p:nvPr>
        </p:nvSpPr>
        <p:spPr>
          <a:prstGeom prst="rect">
            <a:avLst/>
          </a:prstGeom>
        </p:spPr>
        <p:txBody>
          <a:bodyPr/>
          <a:lstStyle/>
          <a:p>
            <a:pPr/>
            <a:r>
              <a:t>Performance Portability</a:t>
            </a:r>
          </a:p>
        </p:txBody>
      </p:sp>
      <p:pic>
        <p:nvPicPr>
          <p:cNvPr id="522" name="heatmap.pdf"/>
          <p:cNvPicPr>
            <a:picLocks noChangeAspect="1"/>
          </p:cNvPicPr>
          <p:nvPr/>
        </p:nvPicPr>
        <p:blipFill>
          <a:blip r:embed="rId3">
            <a:extLst/>
          </a:blip>
          <a:stretch>
            <a:fillRect/>
          </a:stretch>
        </p:blipFill>
        <p:spPr>
          <a:xfrm>
            <a:off x="1844077" y="2245773"/>
            <a:ext cx="9316646" cy="7065124"/>
          </a:xfrm>
          <a:prstGeom prst="rect">
            <a:avLst/>
          </a:prstGeom>
          <a:ln w="12700">
            <a:miter lim="400000"/>
          </a:ln>
        </p:spPr>
      </p:pic>
      <p:sp>
        <p:nvSpPr>
          <p:cNvPr id="523" name="Shape 52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7" name="Shape 527"/>
          <p:cNvSpPr/>
          <p:nvPr>
            <p:ph type="title"/>
          </p:nvPr>
        </p:nvSpPr>
        <p:spPr>
          <a:prstGeom prst="rect">
            <a:avLst/>
          </a:prstGeom>
        </p:spPr>
        <p:txBody>
          <a:bodyPr/>
          <a:lstStyle/>
          <a:p>
            <a:pPr/>
            <a:r>
              <a:t>Conclusion</a:t>
            </a:r>
          </a:p>
        </p:txBody>
      </p:sp>
      <p:sp>
        <p:nvSpPr>
          <p:cNvPr id="528" name="Shape 528"/>
          <p:cNvSpPr/>
          <p:nvPr>
            <p:ph type="body" sz="half" idx="1"/>
          </p:nvPr>
        </p:nvSpPr>
        <p:spPr>
          <a:xfrm>
            <a:off x="952500" y="2603500"/>
            <a:ext cx="11099800" cy="4546600"/>
          </a:xfrm>
          <a:prstGeom prst="rect">
            <a:avLst/>
          </a:prstGeom>
        </p:spPr>
        <p:txBody>
          <a:bodyPr anchor="t"/>
          <a:lstStyle/>
          <a:p>
            <a:pPr/>
            <a:r>
              <a:t>OpenCL code is not performance portable</a:t>
            </a:r>
          </a:p>
          <a:p>
            <a:pPr/>
            <a:r>
              <a:t>Using a functional approach along with rewrite rules we can generate performance portable code</a:t>
            </a:r>
          </a:p>
          <a:p>
            <a:pPr/>
            <a:r>
              <a:t>Performance of matrix multiplication on par with tuned OpenCL code</a:t>
            </a:r>
          </a:p>
        </p:txBody>
      </p:sp>
      <p:sp>
        <p:nvSpPr>
          <p:cNvPr id="529" name="Shape 529"/>
          <p:cNvSpPr/>
          <p:nvPr/>
        </p:nvSpPr>
        <p:spPr>
          <a:xfrm>
            <a:off x="2164841" y="7601801"/>
            <a:ext cx="8675117"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t>Toomas Remmelg - </a:t>
            </a:r>
            <a:r>
              <a:rPr u="sng">
                <a:hlinkClick r:id="rId2" invalidUrl="" action="" tgtFrame="" tooltip="" history="1" highlightClick="0" endSnd="0"/>
              </a:rPr>
              <a:t>toomas.remmelg@ed.ac.uk</a:t>
            </a:r>
          </a:p>
        </p:txBody>
      </p:sp>
      <p:sp>
        <p:nvSpPr>
          <p:cNvPr id="530" name="Shape 53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1" name="Shape 151"/>
          <p:cNvSpPr/>
          <p:nvPr>
            <p:ph type="title"/>
          </p:nvPr>
        </p:nvSpPr>
        <p:spPr>
          <a:xfrm>
            <a:off x="213329" y="444500"/>
            <a:ext cx="11838971" cy="2159000"/>
          </a:xfrm>
          <a:prstGeom prst="rect">
            <a:avLst/>
          </a:prstGeom>
        </p:spPr>
        <p:txBody>
          <a:bodyPr/>
          <a:lstStyle>
            <a:lvl1pPr>
              <a:defRPr sz="6400"/>
            </a:lvl1pPr>
          </a:lstStyle>
          <a:p>
            <a:pPr/>
            <a:r>
              <a:t>Matrix Multiplication in OpenCL</a:t>
            </a:r>
          </a:p>
        </p:txBody>
      </p:sp>
      <p:sp>
        <p:nvSpPr>
          <p:cNvPr id="152" name="Shape 152"/>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3" name="Shape 153"/>
          <p:cNvSpPr/>
          <p:nvPr/>
        </p:nvSpPr>
        <p:spPr>
          <a:xfrm>
            <a:off x="514867" y="7550149"/>
            <a:ext cx="893370"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Naïve</a:t>
            </a:r>
          </a:p>
        </p:txBody>
      </p:sp>
      <p:sp>
        <p:nvSpPr>
          <p:cNvPr id="154" name="Shape 154"/>
          <p:cNvSpPr/>
          <p:nvPr/>
        </p:nvSpPr>
        <p:spPr>
          <a:xfrm>
            <a:off x="5229859" y="8877299"/>
            <a:ext cx="2773681"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vl1pPr>
          </a:lstStyle>
          <a:p>
            <a:pPr/>
            <a:r>
              <a:t>Generated for AMD</a:t>
            </a:r>
          </a:p>
        </p:txBody>
      </p:sp>
      <p:pic>
        <p:nvPicPr>
          <p:cNvPr id="155" name="pasted-image.pdf"/>
          <p:cNvPicPr>
            <a:picLocks noChangeAspect="1"/>
          </p:cNvPicPr>
          <p:nvPr/>
        </p:nvPicPr>
        <p:blipFill>
          <a:blip r:embed="rId3">
            <a:extLst/>
          </a:blip>
          <a:stretch>
            <a:fillRect/>
          </a:stretch>
        </p:blipFill>
        <p:spPr>
          <a:xfrm>
            <a:off x="5030978" y="2709246"/>
            <a:ext cx="7783322" cy="6217167"/>
          </a:xfrm>
          <a:prstGeom prst="rect">
            <a:avLst/>
          </a:prstGeom>
          <a:ln w="12700">
            <a:miter lim="400000"/>
          </a:ln>
        </p:spPr>
      </p:pic>
      <p:pic>
        <p:nvPicPr>
          <p:cNvPr id="156" name="pasted-image.pdf"/>
          <p:cNvPicPr>
            <a:picLocks noChangeAspect="1"/>
          </p:cNvPicPr>
          <p:nvPr/>
        </p:nvPicPr>
        <p:blipFill>
          <a:blip r:embed="rId4">
            <a:extLst/>
          </a:blip>
          <a:stretch>
            <a:fillRect/>
          </a:stretch>
        </p:blipFill>
        <p:spPr>
          <a:xfrm>
            <a:off x="192370" y="3578297"/>
            <a:ext cx="4633828" cy="3971853"/>
          </a:xfrm>
          <a:prstGeom prst="rect">
            <a:avLst/>
          </a:prstGeom>
          <a:ln w="12700">
            <a:miter lim="400000"/>
          </a:ln>
        </p:spPr>
      </p:pic>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0" name="Shape 160"/>
          <p:cNvSpPr/>
          <p:nvPr>
            <p:ph type="title"/>
          </p:nvPr>
        </p:nvSpPr>
        <p:spPr>
          <a:prstGeom prst="rect">
            <a:avLst/>
          </a:prstGeom>
        </p:spPr>
        <p:txBody>
          <a:bodyPr/>
          <a:lstStyle/>
          <a:p>
            <a:pPr defTabSz="490727">
              <a:defRPr sz="6719"/>
            </a:pPr>
            <a:r>
              <a:t>Functional Definition of</a:t>
            </a:r>
          </a:p>
          <a:p>
            <a:pPr defTabSz="490727">
              <a:defRPr sz="6719"/>
            </a:pPr>
            <a:r>
              <a:t>Matrix Multiplication</a:t>
            </a:r>
          </a:p>
        </p:txBody>
      </p:sp>
      <p:pic>
        <p:nvPicPr>
          <p:cNvPr id="161" name="pasted-image.pdf"/>
          <p:cNvPicPr>
            <a:picLocks noChangeAspect="1"/>
          </p:cNvPicPr>
          <p:nvPr/>
        </p:nvPicPr>
        <p:blipFill>
          <a:blip r:embed="rId3">
            <a:extLst/>
          </a:blip>
          <a:stretch>
            <a:fillRect/>
          </a:stretch>
        </p:blipFill>
        <p:spPr>
          <a:xfrm>
            <a:off x="7017046" y="3867736"/>
            <a:ext cx="5506461" cy="3770728"/>
          </a:xfrm>
          <a:prstGeom prst="rect">
            <a:avLst/>
          </a:prstGeom>
          <a:ln w="12700">
            <a:miter lim="400000"/>
          </a:ln>
        </p:spPr>
      </p:pic>
      <p:sp>
        <p:nvSpPr>
          <p:cNvPr id="162" name="Shape 162"/>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63" name="pasted-image.pdf"/>
          <p:cNvPicPr>
            <a:picLocks noChangeAspect="1"/>
          </p:cNvPicPr>
          <p:nvPr/>
        </p:nvPicPr>
        <p:blipFill>
          <a:blip r:embed="rId4">
            <a:extLst/>
          </a:blip>
          <a:stretch>
            <a:fillRect/>
          </a:stretch>
        </p:blipFill>
        <p:spPr>
          <a:xfrm>
            <a:off x="1239205" y="2804085"/>
            <a:ext cx="4887871" cy="5898030"/>
          </a:xfrm>
          <a:prstGeom prst="rect">
            <a:avLst/>
          </a:prstGeom>
          <a:ln w="12700">
            <a:miter lim="400000"/>
          </a:ln>
        </p:spPr>
      </p:pic>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7" name="Shape 167"/>
          <p:cNvSpPr/>
          <p:nvPr>
            <p:ph type="title"/>
          </p:nvPr>
        </p:nvSpPr>
        <p:spPr>
          <a:prstGeom prst="rect">
            <a:avLst/>
          </a:prstGeom>
        </p:spPr>
        <p:txBody>
          <a:bodyPr/>
          <a:lstStyle>
            <a:lvl1pPr defTabSz="572516">
              <a:defRPr sz="7840"/>
            </a:lvl1pPr>
          </a:lstStyle>
          <a:p>
            <a:pPr/>
            <a:r>
              <a:t>Traditional Optimisations</a:t>
            </a:r>
          </a:p>
        </p:txBody>
      </p:sp>
      <p:sp>
        <p:nvSpPr>
          <p:cNvPr id="168" name="Shape 168"/>
          <p:cNvSpPr/>
          <p:nvPr>
            <p:ph type="body" sz="half" idx="1"/>
          </p:nvPr>
        </p:nvSpPr>
        <p:spPr>
          <a:xfrm>
            <a:off x="952500" y="2603500"/>
            <a:ext cx="11895652" cy="2273300"/>
          </a:xfrm>
          <a:prstGeom prst="rect">
            <a:avLst/>
          </a:prstGeom>
        </p:spPr>
        <p:txBody>
          <a:bodyPr anchor="t"/>
          <a:lstStyle/>
          <a:p>
            <a:pPr/>
            <a:r>
              <a:rPr b="1">
                <a:latin typeface="Helvetica"/>
                <a:ea typeface="Helvetica"/>
                <a:cs typeface="Helvetica"/>
                <a:sym typeface="Helvetica"/>
              </a:rPr>
              <a:t>Register Blocking </a:t>
            </a:r>
            <a:r>
              <a:t>Loading elements into registers and reusing them.</a:t>
            </a:r>
          </a:p>
          <a:p>
            <a:pPr/>
            <a:r>
              <a:rPr b="1">
                <a:latin typeface="Helvetica"/>
                <a:ea typeface="Helvetica"/>
                <a:cs typeface="Helvetica"/>
                <a:sym typeface="Helvetica"/>
              </a:rPr>
              <a:t>Tiling </a:t>
            </a:r>
            <a:r>
              <a:t>Solving the problem by diving matrices into smaller tiles.</a:t>
            </a:r>
          </a:p>
          <a:p>
            <a:pPr/>
            <a:r>
              <a:rPr b="1">
                <a:latin typeface="Helvetica"/>
                <a:ea typeface="Helvetica"/>
                <a:cs typeface="Helvetica"/>
                <a:sym typeface="Helvetica"/>
              </a:rPr>
              <a:t>Vectorisation </a:t>
            </a:r>
            <a:r>
              <a:t>Using wider vector units if available.</a:t>
            </a:r>
          </a:p>
        </p:txBody>
      </p:sp>
      <p:sp>
        <p:nvSpPr>
          <p:cNvPr id="169" name="Shape 169"/>
          <p:cNvSpPr/>
          <p:nvPr/>
        </p:nvSpPr>
        <p:spPr>
          <a:xfrm>
            <a:off x="952500" y="5939628"/>
            <a:ext cx="11895652" cy="36933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342900" indent="-342900" algn="l">
              <a:spcBef>
                <a:spcPts val="3200"/>
              </a:spcBef>
              <a:buSzPct val="75000"/>
              <a:buChar char="•"/>
              <a:defRPr sz="2800"/>
            </a:pPr>
            <a:r>
              <a:rPr b="1">
                <a:latin typeface="Helvetica"/>
                <a:ea typeface="Helvetica"/>
                <a:cs typeface="Helvetica"/>
                <a:sym typeface="Helvetica"/>
              </a:rPr>
              <a:t>Complex analysis </a:t>
            </a:r>
            <a:r>
              <a:t>Proving the optimisations are legal.</a:t>
            </a:r>
          </a:p>
          <a:p>
            <a:pPr marL="342900" indent="-342900" algn="l">
              <a:spcBef>
                <a:spcPts val="3200"/>
              </a:spcBef>
              <a:buSzPct val="75000"/>
              <a:buChar char="•"/>
              <a:defRPr sz="2800"/>
            </a:pPr>
            <a:r>
              <a:rPr b="1">
                <a:latin typeface="Helvetica"/>
                <a:ea typeface="Helvetica"/>
                <a:cs typeface="Helvetica"/>
                <a:sym typeface="Helvetica"/>
              </a:rPr>
              <a:t>Conservative </a:t>
            </a:r>
            <a:r>
              <a:t>Must always be correct.</a:t>
            </a:r>
          </a:p>
          <a:p>
            <a:pPr marL="342900" indent="-342900" algn="l">
              <a:spcBef>
                <a:spcPts val="3200"/>
              </a:spcBef>
              <a:buSzPct val="75000"/>
              <a:buChar char="•"/>
              <a:defRPr sz="2800"/>
            </a:pPr>
            <a:r>
              <a:rPr b="1">
                <a:latin typeface="Helvetica"/>
                <a:ea typeface="Helvetica"/>
                <a:cs typeface="Helvetica"/>
                <a:sym typeface="Helvetica"/>
              </a:rPr>
              <a:t>No obvious defaults for</a:t>
            </a:r>
            <a:r>
              <a:t> </a:t>
            </a:r>
            <a:r>
              <a:rPr b="1">
                <a:latin typeface="Helvetica"/>
                <a:ea typeface="Helvetica"/>
                <a:cs typeface="Helvetica"/>
                <a:sym typeface="Helvetica"/>
              </a:rPr>
              <a:t>parameters </a:t>
            </a:r>
            <a:r>
              <a:rPr sz="2600"/>
              <a:t>Good tile and block sizes depend on hardware capabilities.</a:t>
            </a:r>
          </a:p>
        </p:txBody>
      </p:sp>
      <p:sp>
        <p:nvSpPr>
          <p:cNvPr id="170" name="Shape 170"/>
          <p:cNvSpPr/>
          <p:nvPr/>
        </p:nvSpPr>
        <p:spPr>
          <a:xfrm>
            <a:off x="952499" y="5067300"/>
            <a:ext cx="11056926"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Why can’t this be automated by traditional compilers?</a:t>
            </a:r>
          </a:p>
        </p:txBody>
      </p:sp>
      <p:sp>
        <p:nvSpPr>
          <p:cNvPr id="171" name="Shape 17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5" name="Shape 175"/>
          <p:cNvSpPr/>
          <p:nvPr/>
        </p:nvSpPr>
        <p:spPr>
          <a:xfrm>
            <a:off x="7659323" y="6091850"/>
            <a:ext cx="1117255" cy="214102"/>
          </a:xfrm>
          <a:prstGeom prst="rect">
            <a:avLst/>
          </a:prstGeom>
          <a:solidFill>
            <a:srgbClr val="FE5951"/>
          </a:solidFill>
          <a:ln w="12700">
            <a:miter lim="400000"/>
          </a:ln>
        </p:spPr>
        <p:txBody>
          <a:bodyPr lIns="50800" tIns="50800" rIns="50800" bIns="50800" anchor="ctr"/>
          <a:lstStyle/>
          <a:p>
            <a:pPr>
              <a:defRPr sz="2400"/>
            </a:pPr>
          </a:p>
        </p:txBody>
      </p:sp>
      <p:sp>
        <p:nvSpPr>
          <p:cNvPr id="176" name="Shape 176"/>
          <p:cNvSpPr/>
          <p:nvPr/>
        </p:nvSpPr>
        <p:spPr>
          <a:xfrm>
            <a:off x="8043103" y="3950721"/>
            <a:ext cx="1124598" cy="355601"/>
          </a:xfrm>
          <a:prstGeom prst="ellipse">
            <a:avLst/>
          </a:prstGeom>
          <a:ln w="25400">
            <a:solidFill>
              <a:schemeClr val="accent1"/>
            </a:solidFill>
            <a:miter lim="400000"/>
          </a:ln>
        </p:spPr>
        <p:txBody>
          <a:bodyPr lIns="50800" tIns="50800" rIns="50800" bIns="50800" anchor="ctr"/>
          <a:lstStyle/>
          <a:p>
            <a:pPr>
              <a:defRPr sz="2300"/>
            </a:pPr>
          </a:p>
        </p:txBody>
      </p:sp>
      <p:sp>
        <p:nvSpPr>
          <p:cNvPr id="177" name="Shape 177"/>
          <p:cNvSpPr/>
          <p:nvPr>
            <p:ph type="title"/>
          </p:nvPr>
        </p:nvSpPr>
        <p:spPr>
          <a:prstGeom prst="rect">
            <a:avLst/>
          </a:prstGeom>
        </p:spPr>
        <p:txBody>
          <a:bodyPr/>
          <a:lstStyle/>
          <a:p>
            <a:pPr/>
            <a:r>
              <a:t>Register Blocking</a:t>
            </a:r>
          </a:p>
        </p:txBody>
      </p:sp>
      <p:pic>
        <p:nvPicPr>
          <p:cNvPr id="178" name="regTiling.pdf"/>
          <p:cNvPicPr>
            <a:picLocks noChangeAspect="1"/>
          </p:cNvPicPr>
          <p:nvPr/>
        </p:nvPicPr>
        <p:blipFill>
          <a:blip r:embed="rId3">
            <a:extLst/>
          </a:blip>
          <a:stretch>
            <a:fillRect/>
          </a:stretch>
        </p:blipFill>
        <p:spPr>
          <a:xfrm>
            <a:off x="545979" y="2194574"/>
            <a:ext cx="4249865" cy="4755184"/>
          </a:xfrm>
          <a:prstGeom prst="rect">
            <a:avLst/>
          </a:prstGeom>
          <a:ln w="12700">
            <a:miter lim="400000"/>
          </a:ln>
        </p:spPr>
      </p:pic>
      <p:pic>
        <p:nvPicPr>
          <p:cNvPr id="179" name="pasted-image.pdf"/>
          <p:cNvPicPr>
            <a:picLocks noChangeAspect="1"/>
          </p:cNvPicPr>
          <p:nvPr/>
        </p:nvPicPr>
        <p:blipFill>
          <a:blip r:embed="rId4">
            <a:extLst/>
          </a:blip>
          <a:stretch>
            <a:fillRect/>
          </a:stretch>
        </p:blipFill>
        <p:spPr>
          <a:xfrm>
            <a:off x="2800433" y="4808250"/>
            <a:ext cx="3073401" cy="2781301"/>
          </a:xfrm>
          <a:prstGeom prst="rect">
            <a:avLst/>
          </a:prstGeom>
          <a:ln w="12700">
            <a:miter lim="400000"/>
          </a:ln>
        </p:spPr>
      </p:pic>
      <p:pic>
        <p:nvPicPr>
          <p:cNvPr id="180" name="pasted-image.pdf"/>
          <p:cNvPicPr>
            <a:picLocks noChangeAspect="1"/>
          </p:cNvPicPr>
          <p:nvPr/>
        </p:nvPicPr>
        <p:blipFill>
          <a:blip r:embed="rId5">
            <a:extLst/>
          </a:blip>
          <a:stretch>
            <a:fillRect/>
          </a:stretch>
        </p:blipFill>
        <p:spPr>
          <a:xfrm>
            <a:off x="950061" y="7771111"/>
            <a:ext cx="3441701" cy="1498601"/>
          </a:xfrm>
          <a:prstGeom prst="rect">
            <a:avLst/>
          </a:prstGeom>
          <a:ln w="12700">
            <a:miter lim="400000"/>
          </a:ln>
        </p:spPr>
      </p:pic>
      <p:sp>
        <p:nvSpPr>
          <p:cNvPr id="181" name="Shape 18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82" name="Shape 182"/>
          <p:cNvSpPr/>
          <p:nvPr/>
        </p:nvSpPr>
        <p:spPr>
          <a:xfrm>
            <a:off x="4698447" y="2441956"/>
            <a:ext cx="329985"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100"/>
            </a:lvl1pPr>
          </a:lstStyle>
          <a:p>
            <a:pPr/>
            <a:r>
              <a:t>}</a:t>
            </a:r>
          </a:p>
        </p:txBody>
      </p:sp>
      <p:sp>
        <p:nvSpPr>
          <p:cNvPr id="183" name="Shape 183"/>
          <p:cNvSpPr/>
          <p:nvPr/>
        </p:nvSpPr>
        <p:spPr>
          <a:xfrm>
            <a:off x="4941578" y="2765349"/>
            <a:ext cx="1254253" cy="355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700"/>
            </a:lvl1pPr>
          </a:lstStyle>
          <a:p>
            <a:pPr/>
            <a:r>
              <a:t>blockFactor</a:t>
            </a:r>
          </a:p>
        </p:txBody>
      </p:sp>
      <p:pic>
        <p:nvPicPr>
          <p:cNvPr id="184" name="pasted-image.pdf"/>
          <p:cNvPicPr>
            <a:picLocks noChangeAspect="1"/>
          </p:cNvPicPr>
          <p:nvPr/>
        </p:nvPicPr>
        <p:blipFill>
          <a:blip r:embed="rId6">
            <a:extLst/>
          </a:blip>
          <a:stretch>
            <a:fillRect/>
          </a:stretch>
        </p:blipFill>
        <p:spPr>
          <a:xfrm>
            <a:off x="6502400" y="2765349"/>
            <a:ext cx="6072875" cy="6195000"/>
          </a:xfrm>
          <a:prstGeom prst="rect">
            <a:avLst/>
          </a:prstGeom>
          <a:ln w="12700">
            <a:miter lim="400000"/>
          </a:ln>
        </p:spPr>
      </p:pic>
      <p:sp>
        <p:nvSpPr>
          <p:cNvPr id="185" name="Shape 185"/>
          <p:cNvSpPr/>
          <p:nvPr/>
        </p:nvSpPr>
        <p:spPr>
          <a:xfrm>
            <a:off x="4954278" y="2727249"/>
            <a:ext cx="1228853" cy="443878"/>
          </a:xfrm>
          <a:prstGeom prst="ellipse">
            <a:avLst/>
          </a:prstGeom>
          <a:ln w="25400">
            <a:solidFill>
              <a:schemeClr val="accent1"/>
            </a:solidFill>
            <a:miter lim="400000"/>
          </a:ln>
        </p:spPr>
        <p:txBody>
          <a:bodyPr lIns="50800" tIns="50800" rIns="50800" bIns="50800" anchor="ctr"/>
          <a:lstStyle/>
          <a:p>
            <a:pPr>
              <a:defRPr sz="2400"/>
            </a:pPr>
          </a:p>
        </p:txBody>
      </p:sp>
      <p:sp>
        <p:nvSpPr>
          <p:cNvPr id="186" name="Shape 186"/>
          <p:cNvSpPr/>
          <p:nvPr/>
        </p:nvSpPr>
        <p:spPr>
          <a:xfrm>
            <a:off x="9551537" y="6275100"/>
            <a:ext cx="1124597" cy="330201"/>
          </a:xfrm>
          <a:prstGeom prst="ellipse">
            <a:avLst/>
          </a:prstGeom>
          <a:ln w="25400">
            <a:solidFill>
              <a:schemeClr val="accent1"/>
            </a:solidFill>
            <a:miter lim="400000"/>
          </a:ln>
        </p:spPr>
        <p:txBody>
          <a:bodyPr lIns="50800" tIns="50800" rIns="50800" bIns="50800" anchor="ctr"/>
          <a:lstStyle/>
          <a:p>
            <a:pPr>
              <a:defRPr sz="2300"/>
            </a:pP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185"/>
                                        </p:tgtEl>
                                        <p:attrNameLst>
                                          <p:attrName>style.visibility</p:attrName>
                                        </p:attrNameLst>
                                      </p:cBhvr>
                                      <p:to>
                                        <p:strVal val="visible"/>
                                      </p:to>
                                    </p:set>
                                    <p:anim calcmode="lin" valueType="num">
                                      <p:cBhvr>
                                        <p:cTn id="7" dur="500" fill="hold"/>
                                        <p:tgtEl>
                                          <p:spTgt spid="185"/>
                                        </p:tgtEl>
                                        <p:attrNameLst>
                                          <p:attrName>ppt_w</p:attrName>
                                        </p:attrNameLst>
                                      </p:cBhvr>
                                      <p:tavLst>
                                        <p:tav tm="0">
                                          <p:val>
                                            <p:fltVal val="0"/>
                                          </p:val>
                                        </p:tav>
                                        <p:tav tm="100000">
                                          <p:val>
                                            <p:strVal val="#ppt_w"/>
                                          </p:val>
                                        </p:tav>
                                      </p:tavLst>
                                    </p:anim>
                                    <p:anim calcmode="lin" valueType="num">
                                      <p:cBhvr>
                                        <p:cTn id="8" dur="500" fill="hold"/>
                                        <p:tgtEl>
                                          <p:spTgt spid="18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176"/>
                                        </p:tgtEl>
                                        <p:attrNameLst>
                                          <p:attrName>style.visibility</p:attrName>
                                        </p:attrNameLst>
                                      </p:cBhvr>
                                      <p:to>
                                        <p:strVal val="visible"/>
                                      </p:to>
                                    </p:set>
                                    <p:anim calcmode="lin" valueType="num">
                                      <p:cBhvr>
                                        <p:cTn id="12" dur="500" fill="hold"/>
                                        <p:tgtEl>
                                          <p:spTgt spid="176"/>
                                        </p:tgtEl>
                                        <p:attrNameLst>
                                          <p:attrName>ppt_w</p:attrName>
                                        </p:attrNameLst>
                                      </p:cBhvr>
                                      <p:tavLst>
                                        <p:tav tm="0">
                                          <p:val>
                                            <p:fltVal val="0"/>
                                          </p:val>
                                        </p:tav>
                                        <p:tav tm="100000">
                                          <p:val>
                                            <p:strVal val="#ppt_w"/>
                                          </p:val>
                                        </p:tav>
                                      </p:tavLst>
                                    </p:anim>
                                    <p:anim calcmode="lin" valueType="num">
                                      <p:cBhvr>
                                        <p:cTn id="13" dur="500" fill="hold"/>
                                        <p:tgtEl>
                                          <p:spTgt spid="17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186"/>
                                        </p:tgtEl>
                                        <p:attrNameLst>
                                          <p:attrName>style.visibility</p:attrName>
                                        </p:attrNameLst>
                                      </p:cBhvr>
                                      <p:to>
                                        <p:strVal val="visible"/>
                                      </p:to>
                                    </p:set>
                                    <p:anim calcmode="lin" valueType="num">
                                      <p:cBhvr>
                                        <p:cTn id="17" dur="500" fill="hold"/>
                                        <p:tgtEl>
                                          <p:spTgt spid="186"/>
                                        </p:tgtEl>
                                        <p:attrNameLst>
                                          <p:attrName>ppt_w</p:attrName>
                                        </p:attrNameLst>
                                      </p:cBhvr>
                                      <p:tavLst>
                                        <p:tav tm="0">
                                          <p:val>
                                            <p:fltVal val="0"/>
                                          </p:val>
                                        </p:tav>
                                        <p:tav tm="100000">
                                          <p:val>
                                            <p:strVal val="#ppt_w"/>
                                          </p:val>
                                        </p:tav>
                                      </p:tavLst>
                                    </p:anim>
                                    <p:anim calcmode="lin" valueType="num">
                                      <p:cBhvr>
                                        <p:cTn id="18" dur="500" fill="hold"/>
                                        <p:tgtEl>
                                          <p:spTgt spid="186"/>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6" presetID="23" grpId="4" fill="hold">
                                  <p:stCondLst>
                                    <p:cond delay="0"/>
                                  </p:stCondLst>
                                  <p:iterate type="el" backwards="0">
                                    <p:tmAbs val="0"/>
                                  </p:iterate>
                                  <p:childTnLst>
                                    <p:set>
                                      <p:cBhvr>
                                        <p:cTn id="22" fill="hold"/>
                                        <p:tgtEl>
                                          <p:spTgt spid="175"/>
                                        </p:tgtEl>
                                        <p:attrNameLst>
                                          <p:attrName>style.visibility</p:attrName>
                                        </p:attrNameLst>
                                      </p:cBhvr>
                                      <p:to>
                                        <p:strVal val="visible"/>
                                      </p:to>
                                    </p:set>
                                    <p:anim calcmode="lin" valueType="num">
                                      <p:cBhvr>
                                        <p:cTn id="23" dur="500" fill="hold"/>
                                        <p:tgtEl>
                                          <p:spTgt spid="175"/>
                                        </p:tgtEl>
                                        <p:attrNameLst>
                                          <p:attrName>ppt_w</p:attrName>
                                        </p:attrNameLst>
                                      </p:cBhvr>
                                      <p:tavLst>
                                        <p:tav tm="0">
                                          <p:val>
                                            <p:fltVal val="0"/>
                                          </p:val>
                                        </p:tav>
                                        <p:tav tm="100000">
                                          <p:val>
                                            <p:strVal val="#ppt_w"/>
                                          </p:val>
                                        </p:tav>
                                      </p:tavLst>
                                    </p:anim>
                                    <p:anim calcmode="lin" valueType="num">
                                      <p:cBhvr>
                                        <p:cTn id="24" dur="500" fill="hold"/>
                                        <p:tgtEl>
                                          <p:spTgt spid="17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75" grpId="4"/>
      <p:bldP build="whole" bldLvl="1" animBg="1" rev="0" advAuto="0" spid="176" grpId="2"/>
      <p:bldP build="whole" bldLvl="1" animBg="1" rev="0" advAuto="0" spid="185" grpId="1"/>
      <p:bldP build="whole" bldLvl="1" animBg="1" rev="0" advAuto="0" spid="186" grpId="3"/>
    </p:bldLst>
  </p:timing>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0" name="Shape 190"/>
          <p:cNvSpPr/>
          <p:nvPr>
            <p:ph type="title"/>
          </p:nvPr>
        </p:nvSpPr>
        <p:spPr>
          <a:prstGeom prst="rect">
            <a:avLst/>
          </a:prstGeom>
        </p:spPr>
        <p:txBody>
          <a:bodyPr/>
          <a:lstStyle/>
          <a:p>
            <a:pPr>
              <a:defRPr sz="5400"/>
            </a:pPr>
            <a:r>
              <a:t>Register Blocking </a:t>
            </a:r>
          </a:p>
          <a:p>
            <a:pPr>
              <a:defRPr sz="5400"/>
            </a:pPr>
            <a:r>
              <a:t>as a Series of Rewrites</a:t>
            </a:r>
          </a:p>
        </p:txBody>
      </p:sp>
      <p:sp>
        <p:nvSpPr>
          <p:cNvPr id="191" name="Shape 191"/>
          <p:cNvSpPr/>
          <p:nvPr>
            <p:ph type="sldNum" sz="quarter" idx="2"/>
          </p:nvPr>
        </p:nvSpPr>
        <p:spPr>
          <a:xfrm>
            <a:off x="6375349" y="9251950"/>
            <a:ext cx="241402" cy="381000"/>
          </a:xfrm>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92" name="pasted-image.pdf"/>
          <p:cNvPicPr>
            <a:picLocks noChangeAspect="1"/>
          </p:cNvPicPr>
          <p:nvPr/>
        </p:nvPicPr>
        <p:blipFill>
          <a:blip r:embed="rId2">
            <a:extLst/>
          </a:blip>
          <a:stretch>
            <a:fillRect/>
          </a:stretch>
        </p:blipFill>
        <p:spPr>
          <a:xfrm>
            <a:off x="472866" y="3553857"/>
            <a:ext cx="11804967" cy="4398486"/>
          </a:xfrm>
          <a:prstGeom prst="rect">
            <a:avLst/>
          </a:prstGeom>
          <a:ln w="12700">
            <a:miter lim="400000"/>
          </a:ln>
        </p:spPr>
      </p:pic>
    </p:spTree>
  </p:cSld>
  <p:clrMapOvr>
    <a:masterClrMapping/>
  </p:clrMapOvr>
  <p:transition xmlns:p14="http://schemas.microsoft.com/office/powerpoint/2010/main" spd="med" advClick="1" p14:dur="1000"/>
</p:sld>
</file>

<file path=ppt/theme/_rels/theme1.xml.rels><?xml version="1.0" encoding="UTF-8" standalone="yes"?><Relationships xmlns="http://schemas.openxmlformats.org/package/2006/relationships"><Relationship Id="rId1" Type="http://schemas.openxmlformats.org/officeDocument/2006/relationships/image" Target="../media/image1.png"/></Relationships>

</file>

<file path=ppt/theme/_rels/theme2.xml.rels><?xml version="1.0" encoding="UTF-8" standalone="yes"?><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5400" dir="5400000">
              <a:srgbClr val="000000">
                <a:alpha val="50000"/>
              </a:srgbClr>
            </a:outerShdw>
          </a:effectLst>
        </a:effectStyle>
        <a:effectStyle>
          <a:effectLst>
            <a:outerShdw sx="100000" sy="100000" kx="0" ky="0" algn="b" rotWithShape="0" blurRad="50800" dist="12700" dir="0">
              <a:srgbClr val="000000">
                <a:alpha val="50000"/>
              </a:srgbClr>
            </a:outerShdw>
          </a:effectLst>
        </a:effectStyle>
        <a:effectStyle>
          <a:effectLst>
            <a:outerShdw sx="100000" sy="100000" kx="0" ky="0" algn="b" rotWithShape="0" blurRad="38100" dist="25400" dir="540000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r:embed="rId1"/>
          <a:srcRect l="0" t="0" r="0" b="0"/>
          <a:tile tx="0" ty="0" sx="100000" sy="100000" flip="none" algn="tl"/>
        </a:blipFill>
        <a:ln w="12700" cap="flat">
          <a:noFill/>
          <a:miter lim="400000"/>
        </a:ln>
        <a:effectLst>
          <a:outerShdw sx="100000" sy="100000" kx="0" ky="0" algn="b" rotWithShape="0" blurRad="38100" dist="25400" dir="5400000">
            <a:srgbClr val="000000">
              <a:alpha val="50000"/>
            </a:srgbClr>
          </a:outerShdw>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584200" rtl="0" fontAlgn="auto" latinLnBrk="0" hangingPunct="0">
          <a:lnSpc>
            <a:spcPct val="100000"/>
          </a:lnSpc>
          <a:spcBef>
            <a:spcPts val="0"/>
          </a:spcBef>
          <a:spcAft>
            <a:spcPts val="0"/>
          </a:spcAft>
          <a:buClrTx/>
          <a:buSzTx/>
          <a:buFontTx/>
          <a:buNone/>
          <a:tabLst/>
          <a:defRPr b="0" baseline="0" cap="none" i="0" spc="0" strike="noStrike" sz="3600" u="none" kumimoji="0" normalizeH="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